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jpeg" ContentType="image/jpeg"/>
  <Default Extension="xml" ContentType="application/xml"/>
  <Override PartName="/ppt/diagrams/data2.xml" ContentType="application/vnd.openxmlformats-officedocument.drawingml.diagramData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8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quickStyle3.xml" ContentType="application/vnd.openxmlformats-officedocument.drawingml.diagram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diagrams/colors3.xml" ContentType="application/vnd.openxmlformats-officedocument.drawingml.diagramColors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wdp" ContentType="image/vnd.ms-photo"/>
  <Override PartName="/ppt/diagrams/data1.xml" ContentType="application/vnd.openxmlformats-officedocument.drawingml.diagramData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1" r:id="rId3"/>
    <p:sldId id="260" r:id="rId4"/>
    <p:sldId id="278" r:id="rId5"/>
    <p:sldId id="279" r:id="rId6"/>
    <p:sldId id="276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99"/>
    <a:srgbClr val="CCECFF"/>
    <a:srgbClr val="CCCCFF"/>
    <a:srgbClr val="F9FAEA"/>
    <a:srgbClr val="FFFF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21" autoAdjust="0"/>
    <p:restoredTop sz="94652" autoAdjust="0"/>
  </p:normalViewPr>
  <p:slideViewPr>
    <p:cSldViewPr>
      <p:cViewPr varScale="1">
        <p:scale>
          <a:sx n="137" d="100"/>
          <a:sy n="137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C4E6B-0DC6-439F-9117-B4E90C2FDE3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17922A7-B05E-47F5-8192-7BD48FCE9E16}">
      <dgm:prSet/>
      <dgm:spPr/>
      <dgm:t>
        <a:bodyPr/>
        <a:lstStyle/>
        <a:p>
          <a:pPr rtl="0"/>
          <a:r>
            <a:rPr lang="it-IT" b="1" dirty="0" smtClean="0"/>
            <a:t>Le Unità Didattiche</a:t>
          </a:r>
          <a:endParaRPr lang="it-IT" b="1" dirty="0"/>
        </a:p>
      </dgm:t>
    </dgm:pt>
    <dgm:pt modelId="{736D84F1-2D3A-4EAE-AF44-6D89993E3748}" type="parTrans" cxnId="{6B46781C-A458-465C-851C-8FECFD6C42BC}">
      <dgm:prSet/>
      <dgm:spPr/>
      <dgm:t>
        <a:bodyPr/>
        <a:lstStyle/>
        <a:p>
          <a:endParaRPr lang="it-IT"/>
        </a:p>
      </dgm:t>
    </dgm:pt>
    <dgm:pt modelId="{259BAB45-BA1A-491F-93A3-EF7EB88BF55D}" type="sibTrans" cxnId="{6B46781C-A458-465C-851C-8FECFD6C42BC}">
      <dgm:prSet/>
      <dgm:spPr/>
      <dgm:t>
        <a:bodyPr/>
        <a:lstStyle/>
        <a:p>
          <a:endParaRPr lang="it-IT"/>
        </a:p>
      </dgm:t>
    </dgm:pt>
    <dgm:pt modelId="{D0ECBBD6-E87D-49DA-AFD2-DA8644B6720D}" type="pres">
      <dgm:prSet presAssocID="{286C4E6B-0DC6-439F-9117-B4E90C2FD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0AD7E0-0EFB-46BC-897C-F206D745DBFC}" type="pres">
      <dgm:prSet presAssocID="{917922A7-B05E-47F5-8192-7BD48FCE9E16}" presName="parentText" presStyleLbl="node1" presStyleIdx="0" presStyleCnt="1" custLinFactNeighborX="12963" custLinFactNeighborY="-2632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849EE8-C566-4F08-996A-CE52E7D2EC77}" type="presOf" srcId="{917922A7-B05E-47F5-8192-7BD48FCE9E16}" destId="{0E0AD7E0-0EFB-46BC-897C-F206D745DBFC}" srcOrd="0" destOrd="0" presId="urn:microsoft.com/office/officeart/2005/8/layout/vList2"/>
    <dgm:cxn modelId="{17C21B38-37E0-45D1-BA2B-D52B20BCBB4B}" type="presOf" srcId="{286C4E6B-0DC6-439F-9117-B4E90C2FDE33}" destId="{D0ECBBD6-E87D-49DA-AFD2-DA8644B6720D}" srcOrd="0" destOrd="0" presId="urn:microsoft.com/office/officeart/2005/8/layout/vList2"/>
    <dgm:cxn modelId="{6B46781C-A458-465C-851C-8FECFD6C42BC}" srcId="{286C4E6B-0DC6-439F-9117-B4E90C2FDE33}" destId="{917922A7-B05E-47F5-8192-7BD48FCE9E16}" srcOrd="0" destOrd="0" parTransId="{736D84F1-2D3A-4EAE-AF44-6D89993E3748}" sibTransId="{259BAB45-BA1A-491F-93A3-EF7EB88BF55D}"/>
    <dgm:cxn modelId="{3A296E7C-26EF-47AE-9F30-6BD7CA1E361F}" type="presParOf" srcId="{D0ECBBD6-E87D-49DA-AFD2-DA8644B6720D}" destId="{0E0AD7E0-0EFB-46BC-897C-F206D745DB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35792-ED42-4356-978E-CD4331CC8473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5AEE9622-56B1-40E2-B542-D618903057DD}">
      <dgm:prSet phldrT="[Tes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</a:rPr>
            <a:t>1^ U.D</a:t>
          </a:r>
          <a:r>
            <a:rPr lang="it-IT" sz="1600" dirty="0" smtClean="0">
              <a:solidFill>
                <a:schemeClr val="bg1"/>
              </a:solidFill>
            </a:rPr>
            <a:t>.  </a:t>
          </a:r>
        </a:p>
        <a:p>
          <a:r>
            <a:rPr lang="it-IT" sz="1600" dirty="0" smtClean="0">
              <a:solidFill>
                <a:schemeClr val="bg1"/>
              </a:solidFill>
            </a:rPr>
            <a:t>A spasso nel tempo le origini della geometria </a:t>
          </a:r>
          <a:endParaRPr lang="it-IT" sz="1600" dirty="0">
            <a:solidFill>
              <a:schemeClr val="bg1"/>
            </a:solidFill>
          </a:endParaRPr>
        </a:p>
      </dgm:t>
    </dgm:pt>
    <dgm:pt modelId="{4C446370-B8A9-42E1-AF4A-F6EC5ED8B746}" type="parTrans" cxnId="{B120CA3E-2314-4A8F-9A09-9A0AE36805A5}">
      <dgm:prSet/>
      <dgm:spPr/>
      <dgm:t>
        <a:bodyPr/>
        <a:lstStyle/>
        <a:p>
          <a:endParaRPr lang="it-IT"/>
        </a:p>
      </dgm:t>
    </dgm:pt>
    <dgm:pt modelId="{FB927980-A871-47E7-AB57-47EBB49E9DE7}" type="sibTrans" cxnId="{B120CA3E-2314-4A8F-9A09-9A0AE36805A5}">
      <dgm:prSet/>
      <dgm:spPr/>
      <dgm:t>
        <a:bodyPr/>
        <a:lstStyle/>
        <a:p>
          <a:endParaRPr lang="it-IT"/>
        </a:p>
      </dgm:t>
    </dgm:pt>
    <dgm:pt modelId="{80FC48E8-A92E-488D-8144-CC527344253D}">
      <dgm:prSet phldrT="[Tes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it-IT" sz="1600" b="1" dirty="0" smtClean="0"/>
            <a:t>2^ U.D.</a:t>
          </a:r>
        </a:p>
        <a:p>
          <a:r>
            <a:rPr lang="it-IT" sz="1600" dirty="0" smtClean="0"/>
            <a:t>Triangoli, quadrati, cerchi nella tecnica e nell’architettura</a:t>
          </a:r>
          <a:endParaRPr lang="it-IT" sz="1600" dirty="0"/>
        </a:p>
      </dgm:t>
    </dgm:pt>
    <dgm:pt modelId="{C2AD1AAD-1EBE-471D-B43F-77F4963310A0}" type="parTrans" cxnId="{DEF4ABA9-31A9-4473-AB0E-AF9D42352F0D}">
      <dgm:prSet/>
      <dgm:spPr/>
      <dgm:t>
        <a:bodyPr/>
        <a:lstStyle/>
        <a:p>
          <a:endParaRPr lang="it-IT"/>
        </a:p>
      </dgm:t>
    </dgm:pt>
    <dgm:pt modelId="{DCA5993B-3763-419A-80DE-27516AB60BE4}" type="sibTrans" cxnId="{DEF4ABA9-31A9-4473-AB0E-AF9D42352F0D}">
      <dgm:prSet/>
      <dgm:spPr/>
      <dgm:t>
        <a:bodyPr/>
        <a:lstStyle/>
        <a:p>
          <a:endParaRPr lang="it-IT"/>
        </a:p>
      </dgm:t>
    </dgm:pt>
    <dgm:pt modelId="{7D6615FA-BE8F-4228-89BC-2768F9A9A286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endParaRPr lang="it-IT" sz="1600" dirty="0" smtClean="0"/>
        </a:p>
        <a:p>
          <a:r>
            <a:rPr lang="it-IT" sz="1600" b="1" dirty="0" smtClean="0">
              <a:solidFill>
                <a:schemeClr val="bg1"/>
              </a:solidFill>
            </a:rPr>
            <a:t>3^ U.D.</a:t>
          </a:r>
        </a:p>
        <a:p>
          <a:r>
            <a:rPr lang="it-IT" sz="1600" dirty="0" smtClean="0">
              <a:solidFill>
                <a:schemeClr val="bg1"/>
              </a:solidFill>
            </a:rPr>
            <a:t>Il disegno e la rappresentazione grafica nei progetti edilizi e nell’arte pittorica</a:t>
          </a:r>
        </a:p>
        <a:p>
          <a:endParaRPr lang="it-IT" sz="1600" dirty="0"/>
        </a:p>
      </dgm:t>
    </dgm:pt>
    <dgm:pt modelId="{9337AB90-5E78-452A-B6E6-C7B33E4F0C82}" type="parTrans" cxnId="{10EFE25C-CFE9-48D9-A27B-F40CCCDC0370}">
      <dgm:prSet/>
      <dgm:spPr/>
      <dgm:t>
        <a:bodyPr/>
        <a:lstStyle/>
        <a:p>
          <a:endParaRPr lang="it-IT"/>
        </a:p>
      </dgm:t>
    </dgm:pt>
    <dgm:pt modelId="{42F25C1E-90D1-4AB1-9034-D10F078639D1}" type="sibTrans" cxnId="{10EFE25C-CFE9-48D9-A27B-F40CCCDC0370}">
      <dgm:prSet/>
      <dgm:spPr/>
      <dgm:t>
        <a:bodyPr/>
        <a:lstStyle/>
        <a:p>
          <a:endParaRPr lang="it-IT"/>
        </a:p>
      </dgm:t>
    </dgm:pt>
    <dgm:pt modelId="{2A6AC23E-D87E-465F-BB84-4177B4E161DD}">
      <dgm:prSet custT="1"/>
      <dgm:spPr/>
      <dgm:t>
        <a:bodyPr/>
        <a:lstStyle/>
        <a:p>
          <a:r>
            <a:rPr lang="it-IT" sz="1400" i="1" dirty="0" smtClean="0"/>
            <a:t>1° incontro: Ma come facevano gli antichi Egizi?</a:t>
          </a:r>
          <a:endParaRPr lang="it-IT" sz="1200" dirty="0"/>
        </a:p>
      </dgm:t>
    </dgm:pt>
    <dgm:pt modelId="{32C41A1F-D76C-4183-AFC1-A4A920921DA2}" type="parTrans" cxnId="{2F7A8461-89F4-4F13-8ADF-7ED31AFCF41F}">
      <dgm:prSet/>
      <dgm:spPr/>
      <dgm:t>
        <a:bodyPr/>
        <a:lstStyle/>
        <a:p>
          <a:endParaRPr lang="it-IT"/>
        </a:p>
      </dgm:t>
    </dgm:pt>
    <dgm:pt modelId="{CBD6B1BD-8527-4C90-B3AA-7E132A0E88B9}" type="sibTrans" cxnId="{2F7A8461-89F4-4F13-8ADF-7ED31AFCF41F}">
      <dgm:prSet/>
      <dgm:spPr/>
      <dgm:t>
        <a:bodyPr/>
        <a:lstStyle/>
        <a:p>
          <a:endParaRPr lang="it-IT"/>
        </a:p>
      </dgm:t>
    </dgm:pt>
    <dgm:pt modelId="{2B0BC76A-3D37-4E8A-A9D2-B3EAF7B4B227}">
      <dgm:prSet custT="1"/>
      <dgm:spPr/>
      <dgm:t>
        <a:bodyPr/>
        <a:lstStyle/>
        <a:p>
          <a:r>
            <a:rPr lang="it-IT" sz="1400" i="1" dirty="0" smtClean="0"/>
            <a:t>2° incontro: Una questione di strumenti.</a:t>
          </a:r>
          <a:endParaRPr lang="it-IT" sz="1400" dirty="0"/>
        </a:p>
      </dgm:t>
    </dgm:pt>
    <dgm:pt modelId="{EE1E3F03-CCD2-4880-8D8D-D4FD72D10F62}" type="parTrans" cxnId="{EBC98F9A-6E9B-47F4-AC64-0F1D7E596AA1}">
      <dgm:prSet/>
      <dgm:spPr/>
      <dgm:t>
        <a:bodyPr/>
        <a:lstStyle/>
        <a:p>
          <a:endParaRPr lang="it-IT"/>
        </a:p>
      </dgm:t>
    </dgm:pt>
    <dgm:pt modelId="{1CCAF44A-8C61-4354-90E3-71B597941DC4}" type="sibTrans" cxnId="{EBC98F9A-6E9B-47F4-AC64-0F1D7E596AA1}">
      <dgm:prSet/>
      <dgm:spPr/>
      <dgm:t>
        <a:bodyPr/>
        <a:lstStyle/>
        <a:p>
          <a:endParaRPr lang="it-IT"/>
        </a:p>
      </dgm:t>
    </dgm:pt>
    <dgm:pt modelId="{CFB23BA2-5BE7-4AAD-8D44-B7A37EE231C1}">
      <dgm:prSet custT="1"/>
      <dgm:spPr/>
      <dgm:t>
        <a:bodyPr/>
        <a:lstStyle/>
        <a:p>
          <a:r>
            <a:rPr lang="it-IT" sz="1400" i="1" dirty="0" smtClean="0"/>
            <a:t>3° incontro: Città quadrate e rettangolari.</a:t>
          </a:r>
          <a:endParaRPr lang="it-IT" sz="1400" dirty="0"/>
        </a:p>
      </dgm:t>
    </dgm:pt>
    <dgm:pt modelId="{85794EDB-19FF-410F-85B7-F31166910BF2}" type="parTrans" cxnId="{57E7ABE0-DC46-4E6C-9611-E12BA01BA441}">
      <dgm:prSet/>
      <dgm:spPr/>
      <dgm:t>
        <a:bodyPr/>
        <a:lstStyle/>
        <a:p>
          <a:endParaRPr lang="it-IT"/>
        </a:p>
      </dgm:t>
    </dgm:pt>
    <dgm:pt modelId="{A2F758B1-5584-4E03-BA6C-F6970687389D}" type="sibTrans" cxnId="{57E7ABE0-DC46-4E6C-9611-E12BA01BA441}">
      <dgm:prSet/>
      <dgm:spPr/>
      <dgm:t>
        <a:bodyPr/>
        <a:lstStyle/>
        <a:p>
          <a:endParaRPr lang="it-IT"/>
        </a:p>
      </dgm:t>
    </dgm:pt>
    <dgm:pt modelId="{247FB9F8-5883-44D3-BF92-23526C29B86A}">
      <dgm:prSet custT="1"/>
      <dgm:spPr/>
      <dgm:t>
        <a:bodyPr/>
        <a:lstStyle/>
        <a:p>
          <a:r>
            <a:rPr lang="it-IT" sz="1400" i="1" dirty="0" smtClean="0"/>
            <a:t>4° incontro: Scatole e grattacieli.</a:t>
          </a:r>
          <a:endParaRPr lang="it-IT" sz="1400" dirty="0"/>
        </a:p>
      </dgm:t>
    </dgm:pt>
    <dgm:pt modelId="{938A63CF-9B14-41F4-B22E-114432027780}" type="parTrans" cxnId="{C6BD84CD-AB22-4E19-9A9B-C83640FFE802}">
      <dgm:prSet/>
      <dgm:spPr/>
      <dgm:t>
        <a:bodyPr/>
        <a:lstStyle/>
        <a:p>
          <a:endParaRPr lang="it-IT"/>
        </a:p>
      </dgm:t>
    </dgm:pt>
    <dgm:pt modelId="{D3FB0014-D2E6-43F0-97B0-7E81B5EBD251}" type="sibTrans" cxnId="{C6BD84CD-AB22-4E19-9A9B-C83640FFE802}">
      <dgm:prSet/>
      <dgm:spPr/>
      <dgm:t>
        <a:bodyPr/>
        <a:lstStyle/>
        <a:p>
          <a:endParaRPr lang="it-IT"/>
        </a:p>
      </dgm:t>
    </dgm:pt>
    <dgm:pt modelId="{FFD49242-3049-412D-93AB-FA7400D1AA64}">
      <dgm:prSet custT="1"/>
      <dgm:spPr/>
      <dgm:t>
        <a:bodyPr/>
        <a:lstStyle/>
        <a:p>
          <a:r>
            <a:rPr lang="it-IT" sz="1400" i="1" dirty="0" smtClean="0"/>
            <a:t>5° incontro: Nei panni di un geometra.</a:t>
          </a:r>
          <a:endParaRPr lang="it-IT" sz="1400" dirty="0"/>
        </a:p>
      </dgm:t>
    </dgm:pt>
    <dgm:pt modelId="{B9429A69-EACC-4A0C-9684-66629CB19ECE}" type="parTrans" cxnId="{DCC27B81-0D1D-455C-A315-D820BC065F96}">
      <dgm:prSet/>
      <dgm:spPr/>
      <dgm:t>
        <a:bodyPr/>
        <a:lstStyle/>
        <a:p>
          <a:endParaRPr lang="it-IT"/>
        </a:p>
      </dgm:t>
    </dgm:pt>
    <dgm:pt modelId="{B9690D5F-CD5E-47DD-A973-AD2307D83F61}" type="sibTrans" cxnId="{DCC27B81-0D1D-455C-A315-D820BC065F96}">
      <dgm:prSet/>
      <dgm:spPr/>
      <dgm:t>
        <a:bodyPr/>
        <a:lstStyle/>
        <a:p>
          <a:endParaRPr lang="it-IT"/>
        </a:p>
      </dgm:t>
    </dgm:pt>
    <dgm:pt modelId="{DBB6B8FB-EBCC-4B1F-B30F-A2597D6A5AA5}">
      <dgm:prSet custT="1"/>
      <dgm:spPr/>
      <dgm:t>
        <a:bodyPr/>
        <a:lstStyle/>
        <a:p>
          <a:r>
            <a:rPr lang="it-IT" sz="1400" i="1" dirty="0" smtClean="0"/>
            <a:t>6° incontro: Tre punti e una forza.</a:t>
          </a:r>
          <a:endParaRPr lang="it-IT" sz="1400" dirty="0"/>
        </a:p>
      </dgm:t>
    </dgm:pt>
    <dgm:pt modelId="{9D8CC85E-AB0D-47DA-A9F9-8A34E19BB69D}" type="parTrans" cxnId="{C0B49597-0AAC-4977-BEA6-92BBDA085B0E}">
      <dgm:prSet/>
      <dgm:spPr/>
      <dgm:t>
        <a:bodyPr/>
        <a:lstStyle/>
        <a:p>
          <a:endParaRPr lang="it-IT"/>
        </a:p>
      </dgm:t>
    </dgm:pt>
    <dgm:pt modelId="{05488335-3142-4BAF-9E7E-F51C9E90AD64}" type="sibTrans" cxnId="{C0B49597-0AAC-4977-BEA6-92BBDA085B0E}">
      <dgm:prSet/>
      <dgm:spPr/>
      <dgm:t>
        <a:bodyPr/>
        <a:lstStyle/>
        <a:p>
          <a:endParaRPr lang="it-IT"/>
        </a:p>
      </dgm:t>
    </dgm:pt>
    <dgm:pt modelId="{02BF35E7-D38D-4813-9259-8B0A49E449C3}">
      <dgm:prSet custT="1"/>
      <dgm:spPr/>
      <dgm:t>
        <a:bodyPr/>
        <a:lstStyle/>
        <a:p>
          <a:r>
            <a:rPr lang="it-IT" sz="1400" i="1" dirty="0" smtClean="0"/>
            <a:t>7° incontro: I magici 5.</a:t>
          </a:r>
          <a:endParaRPr lang="it-IT" sz="1400" dirty="0"/>
        </a:p>
      </dgm:t>
    </dgm:pt>
    <dgm:pt modelId="{F4417158-BACC-4DAB-9313-A499B721CB0B}" type="parTrans" cxnId="{464D52B2-982A-4935-A55F-B41283A34054}">
      <dgm:prSet/>
      <dgm:spPr/>
      <dgm:t>
        <a:bodyPr/>
        <a:lstStyle/>
        <a:p>
          <a:endParaRPr lang="it-IT"/>
        </a:p>
      </dgm:t>
    </dgm:pt>
    <dgm:pt modelId="{33EC9387-09A3-48B9-A960-B7F494691756}" type="sibTrans" cxnId="{464D52B2-982A-4935-A55F-B41283A34054}">
      <dgm:prSet/>
      <dgm:spPr/>
      <dgm:t>
        <a:bodyPr/>
        <a:lstStyle/>
        <a:p>
          <a:endParaRPr lang="it-IT"/>
        </a:p>
      </dgm:t>
    </dgm:pt>
    <dgm:pt modelId="{A10C94E0-0562-467B-B8E8-44E71AE143E6}">
      <dgm:prSet custT="1"/>
      <dgm:spPr/>
      <dgm:t>
        <a:bodyPr/>
        <a:lstStyle/>
        <a:p>
          <a:r>
            <a:rPr lang="it-IT" sz="1400" i="1" dirty="0" smtClean="0"/>
            <a:t>1° incontro: Dalla Grecia ai banchi di scuola: l’angolo retto.</a:t>
          </a:r>
          <a:endParaRPr lang="it-IT" sz="1400" dirty="0"/>
        </a:p>
      </dgm:t>
    </dgm:pt>
    <dgm:pt modelId="{3CC9D5B2-6C15-4C1C-AE50-C240251EEEA8}" type="parTrans" cxnId="{8879035E-30FA-4F11-966A-B42DEBDA39CE}">
      <dgm:prSet/>
      <dgm:spPr/>
      <dgm:t>
        <a:bodyPr/>
        <a:lstStyle/>
        <a:p>
          <a:endParaRPr lang="it-IT"/>
        </a:p>
      </dgm:t>
    </dgm:pt>
    <dgm:pt modelId="{842EE22C-B13A-42DF-B1A6-B6EFB840FDAF}" type="sibTrans" cxnId="{8879035E-30FA-4F11-966A-B42DEBDA39CE}">
      <dgm:prSet/>
      <dgm:spPr/>
      <dgm:t>
        <a:bodyPr/>
        <a:lstStyle/>
        <a:p>
          <a:endParaRPr lang="it-IT"/>
        </a:p>
      </dgm:t>
    </dgm:pt>
    <dgm:pt modelId="{ADEE783B-D7CD-49B6-B284-22523E1CE9E4}">
      <dgm:prSet custT="1"/>
      <dgm:spPr/>
      <dgm:t>
        <a:bodyPr/>
        <a:lstStyle/>
        <a:p>
          <a:r>
            <a:rPr lang="it-IT" sz="1400" i="1" dirty="0" smtClean="0"/>
            <a:t>2° incontro: Dalla Grecia ai banchi di scuola: la forza del pensiero.</a:t>
          </a:r>
          <a:endParaRPr lang="it-IT" sz="1400" dirty="0"/>
        </a:p>
      </dgm:t>
    </dgm:pt>
    <dgm:pt modelId="{DAFE10C7-F9CC-4950-ACC0-35B54D26AE15}" type="parTrans" cxnId="{15ADDE1E-92B3-4A59-9CFE-B7CF347B3575}">
      <dgm:prSet/>
      <dgm:spPr/>
      <dgm:t>
        <a:bodyPr/>
        <a:lstStyle/>
        <a:p>
          <a:endParaRPr lang="it-IT"/>
        </a:p>
      </dgm:t>
    </dgm:pt>
    <dgm:pt modelId="{FF4242FD-FABB-4474-A7F2-13ED69354D25}" type="sibTrans" cxnId="{15ADDE1E-92B3-4A59-9CFE-B7CF347B3575}">
      <dgm:prSet/>
      <dgm:spPr/>
      <dgm:t>
        <a:bodyPr/>
        <a:lstStyle/>
        <a:p>
          <a:endParaRPr lang="it-IT"/>
        </a:p>
      </dgm:t>
    </dgm:pt>
    <dgm:pt modelId="{7818D23C-FA61-4BB3-AEC5-F2B94FCA1A16}">
      <dgm:prSet custT="1"/>
      <dgm:spPr/>
      <dgm:t>
        <a:bodyPr/>
        <a:lstStyle/>
        <a:p>
          <a:r>
            <a:rPr lang="it-IT" sz="1400" i="1" dirty="0" smtClean="0"/>
            <a:t>3° incontro: La circonferenza non può mancare.</a:t>
          </a:r>
          <a:endParaRPr lang="it-IT" sz="1400" dirty="0"/>
        </a:p>
      </dgm:t>
    </dgm:pt>
    <dgm:pt modelId="{07C04FDB-1713-477B-B4A2-4426F9C9B2D2}" type="parTrans" cxnId="{5FAD4959-0581-4B79-8CE3-9868935947C9}">
      <dgm:prSet/>
      <dgm:spPr/>
      <dgm:t>
        <a:bodyPr/>
        <a:lstStyle/>
        <a:p>
          <a:endParaRPr lang="it-IT"/>
        </a:p>
      </dgm:t>
    </dgm:pt>
    <dgm:pt modelId="{90498CBB-51DA-4BF2-9E16-7951341EF0B1}" type="sibTrans" cxnId="{5FAD4959-0581-4B79-8CE3-9868935947C9}">
      <dgm:prSet/>
      <dgm:spPr/>
      <dgm:t>
        <a:bodyPr/>
        <a:lstStyle/>
        <a:p>
          <a:endParaRPr lang="it-IT"/>
        </a:p>
      </dgm:t>
    </dgm:pt>
    <dgm:pt modelId="{BA2DD93A-9FBA-4B82-9A4F-B4947FD66813}">
      <dgm:prSet custT="1"/>
      <dgm:spPr/>
      <dgm:t>
        <a:bodyPr/>
        <a:lstStyle/>
        <a:p>
          <a:r>
            <a:rPr lang="it-IT" sz="1400" i="1" smtClean="0"/>
            <a:t>4° incontro: Motivi d’ordine.</a:t>
          </a:r>
          <a:endParaRPr lang="it-IT" sz="1400"/>
        </a:p>
      </dgm:t>
    </dgm:pt>
    <dgm:pt modelId="{D564CF32-6FCA-4036-BABC-74D91F75FA46}" type="parTrans" cxnId="{2044A46F-DCFE-42E5-8EEE-DA771F40060D}">
      <dgm:prSet/>
      <dgm:spPr/>
      <dgm:t>
        <a:bodyPr/>
        <a:lstStyle/>
        <a:p>
          <a:endParaRPr lang="it-IT"/>
        </a:p>
      </dgm:t>
    </dgm:pt>
    <dgm:pt modelId="{EB1953D1-41CB-40F5-BA2A-C7A3B382537F}" type="sibTrans" cxnId="{2044A46F-DCFE-42E5-8EEE-DA771F40060D}">
      <dgm:prSet/>
      <dgm:spPr/>
      <dgm:t>
        <a:bodyPr/>
        <a:lstStyle/>
        <a:p>
          <a:endParaRPr lang="it-IT"/>
        </a:p>
      </dgm:t>
    </dgm:pt>
    <dgm:pt modelId="{91F52F1D-7EAD-489C-8FB1-0D30444B61F2}">
      <dgm:prSet custT="1"/>
      <dgm:spPr/>
      <dgm:t>
        <a:bodyPr/>
        <a:lstStyle/>
        <a:p>
          <a:r>
            <a:rPr lang="it-IT" sz="1400" i="1" dirty="0" smtClean="0"/>
            <a:t>5° incontro: Che belle figure.</a:t>
          </a:r>
          <a:endParaRPr lang="it-IT" sz="1400" dirty="0"/>
        </a:p>
      </dgm:t>
    </dgm:pt>
    <dgm:pt modelId="{594C4837-E68A-4900-BCFC-AE436B47B5DA}" type="parTrans" cxnId="{61AB714E-48C2-4B27-A97B-0412D5F7655F}">
      <dgm:prSet/>
      <dgm:spPr/>
      <dgm:t>
        <a:bodyPr/>
        <a:lstStyle/>
        <a:p>
          <a:endParaRPr lang="it-IT"/>
        </a:p>
      </dgm:t>
    </dgm:pt>
    <dgm:pt modelId="{946ED94F-60A0-4610-A360-9C67401BBBAF}" type="sibTrans" cxnId="{61AB714E-48C2-4B27-A97B-0412D5F7655F}">
      <dgm:prSet/>
      <dgm:spPr/>
      <dgm:t>
        <a:bodyPr/>
        <a:lstStyle/>
        <a:p>
          <a:endParaRPr lang="it-IT"/>
        </a:p>
      </dgm:t>
    </dgm:pt>
    <dgm:pt modelId="{A591867F-4CE8-43E4-9687-B0F5D8D8CBB7}">
      <dgm:prSet custT="1"/>
      <dgm:spPr/>
      <dgm:t>
        <a:bodyPr/>
        <a:lstStyle/>
        <a:p>
          <a:r>
            <a:rPr lang="it-IT" sz="1400" i="1" dirty="0" smtClean="0"/>
            <a:t>6° incontro: Di tassello in tassello.</a:t>
          </a:r>
          <a:endParaRPr lang="it-IT" sz="1400" dirty="0"/>
        </a:p>
      </dgm:t>
    </dgm:pt>
    <dgm:pt modelId="{D9CA7589-9501-4041-B406-90971B893A33}" type="parTrans" cxnId="{1D22E2AA-D513-4207-B0CA-C288A28586E9}">
      <dgm:prSet/>
      <dgm:spPr/>
      <dgm:t>
        <a:bodyPr/>
        <a:lstStyle/>
        <a:p>
          <a:endParaRPr lang="it-IT"/>
        </a:p>
      </dgm:t>
    </dgm:pt>
    <dgm:pt modelId="{D76DF28F-02FB-4D71-A611-D6B192900671}" type="sibTrans" cxnId="{1D22E2AA-D513-4207-B0CA-C288A28586E9}">
      <dgm:prSet/>
      <dgm:spPr/>
      <dgm:t>
        <a:bodyPr/>
        <a:lstStyle/>
        <a:p>
          <a:endParaRPr lang="it-IT"/>
        </a:p>
      </dgm:t>
    </dgm:pt>
    <dgm:pt modelId="{F194CD08-83D1-4F97-B38F-257BFDBC5165}">
      <dgm:prSet custT="1"/>
      <dgm:spPr/>
      <dgm:t>
        <a:bodyPr/>
        <a:lstStyle/>
        <a:p>
          <a:r>
            <a:rPr lang="it-IT" sz="1400" i="1" smtClean="0"/>
            <a:t>7° incontro: Non fa una piega.</a:t>
          </a:r>
          <a:endParaRPr lang="it-IT" sz="1400"/>
        </a:p>
      </dgm:t>
    </dgm:pt>
    <dgm:pt modelId="{14D58531-BFD0-4619-94EA-40B161D3C071}" type="parTrans" cxnId="{3605F4A7-58BF-414E-975F-8D66C2FF2BD6}">
      <dgm:prSet/>
      <dgm:spPr/>
      <dgm:t>
        <a:bodyPr/>
        <a:lstStyle/>
        <a:p>
          <a:endParaRPr lang="it-IT"/>
        </a:p>
      </dgm:t>
    </dgm:pt>
    <dgm:pt modelId="{53FA110A-797D-477F-9DAB-C596CC79EF74}" type="sibTrans" cxnId="{3605F4A7-58BF-414E-975F-8D66C2FF2BD6}">
      <dgm:prSet/>
      <dgm:spPr/>
      <dgm:t>
        <a:bodyPr/>
        <a:lstStyle/>
        <a:p>
          <a:endParaRPr lang="it-IT"/>
        </a:p>
      </dgm:t>
    </dgm:pt>
    <dgm:pt modelId="{02BC78A6-C84F-4966-8297-CABD0C6B335F}">
      <dgm:prSet custT="1"/>
      <dgm:spPr/>
      <dgm:t>
        <a:bodyPr/>
        <a:lstStyle/>
        <a:p>
          <a:r>
            <a:rPr lang="it-IT" sz="1400" i="1" dirty="0" smtClean="0"/>
            <a:t>8° incontro: La precisione premia</a:t>
          </a:r>
          <a:r>
            <a:rPr lang="it-IT" sz="1500" i="1" dirty="0" smtClean="0"/>
            <a:t>.</a:t>
          </a:r>
          <a:endParaRPr lang="it-IT" sz="1500" dirty="0"/>
        </a:p>
      </dgm:t>
    </dgm:pt>
    <dgm:pt modelId="{9F2D46C3-B1B3-4FCE-9E14-D6F26CE95575}" type="parTrans" cxnId="{37C7BFB2-1890-41EF-B45C-CC5B86FDE50D}">
      <dgm:prSet/>
      <dgm:spPr/>
      <dgm:t>
        <a:bodyPr/>
        <a:lstStyle/>
        <a:p>
          <a:endParaRPr lang="it-IT"/>
        </a:p>
      </dgm:t>
    </dgm:pt>
    <dgm:pt modelId="{CF882182-8E63-422E-9253-99E0E8D17AD2}" type="sibTrans" cxnId="{37C7BFB2-1890-41EF-B45C-CC5B86FDE50D}">
      <dgm:prSet/>
      <dgm:spPr/>
      <dgm:t>
        <a:bodyPr/>
        <a:lstStyle/>
        <a:p>
          <a:endParaRPr lang="it-IT"/>
        </a:p>
      </dgm:t>
    </dgm:pt>
    <dgm:pt modelId="{C86876D5-BBED-4971-87BE-9EA04FBEC13E}">
      <dgm:prSet custT="1"/>
      <dgm:spPr/>
      <dgm:t>
        <a:bodyPr/>
        <a:lstStyle/>
        <a:p>
          <a:r>
            <a:rPr lang="it-IT" sz="1400" i="1" dirty="0" smtClean="0"/>
            <a:t>1° incontro: Che ordine nel disegno degli Egizi!</a:t>
          </a:r>
          <a:endParaRPr lang="it-IT" sz="1400" dirty="0"/>
        </a:p>
      </dgm:t>
    </dgm:pt>
    <dgm:pt modelId="{B94A12CA-9091-4A96-9C02-512A7D694900}" type="parTrans" cxnId="{ED9CD3AE-3682-4E91-8D93-E1E18FAB0B1E}">
      <dgm:prSet/>
      <dgm:spPr/>
      <dgm:t>
        <a:bodyPr/>
        <a:lstStyle/>
        <a:p>
          <a:endParaRPr lang="it-IT"/>
        </a:p>
      </dgm:t>
    </dgm:pt>
    <dgm:pt modelId="{9535B068-A9C1-423E-84BD-816F43CFB686}" type="sibTrans" cxnId="{ED9CD3AE-3682-4E91-8D93-E1E18FAB0B1E}">
      <dgm:prSet/>
      <dgm:spPr/>
      <dgm:t>
        <a:bodyPr/>
        <a:lstStyle/>
        <a:p>
          <a:endParaRPr lang="it-IT"/>
        </a:p>
      </dgm:t>
    </dgm:pt>
    <dgm:pt modelId="{A07C69C9-35E3-4879-ACF8-4B47FC444CB6}">
      <dgm:prSet custT="1"/>
      <dgm:spPr/>
      <dgm:t>
        <a:bodyPr/>
        <a:lstStyle/>
        <a:p>
          <a:r>
            <a:rPr lang="it-IT" sz="1400" i="1" dirty="0" smtClean="0"/>
            <a:t>2° incontro: Questione di punti di vista!</a:t>
          </a:r>
          <a:endParaRPr lang="it-IT" sz="1400" dirty="0"/>
        </a:p>
      </dgm:t>
    </dgm:pt>
    <dgm:pt modelId="{65593C40-538C-4538-9A05-728FAB0FFDB3}" type="parTrans" cxnId="{663BE70E-E3DC-4DFB-B986-15A47BA5E765}">
      <dgm:prSet/>
      <dgm:spPr/>
      <dgm:t>
        <a:bodyPr/>
        <a:lstStyle/>
        <a:p>
          <a:endParaRPr lang="it-IT"/>
        </a:p>
      </dgm:t>
    </dgm:pt>
    <dgm:pt modelId="{D3327307-99C4-43CD-A57D-0076FEA49E44}" type="sibTrans" cxnId="{663BE70E-E3DC-4DFB-B986-15A47BA5E765}">
      <dgm:prSet/>
      <dgm:spPr/>
      <dgm:t>
        <a:bodyPr/>
        <a:lstStyle/>
        <a:p>
          <a:endParaRPr lang="it-IT"/>
        </a:p>
      </dgm:t>
    </dgm:pt>
    <dgm:pt modelId="{8E3C4A0A-49BE-4286-8C23-8CA25739B68E}">
      <dgm:prSet custT="1"/>
      <dgm:spPr/>
      <dgm:t>
        <a:bodyPr/>
        <a:lstStyle/>
        <a:p>
          <a:r>
            <a:rPr lang="it-IT" sz="1400" i="1" dirty="0" smtClean="0"/>
            <a:t>3° e 4° incontro: Le tre viste di un oggetto e </a:t>
          </a:r>
          <a:r>
            <a:rPr lang="it-IT" sz="1400" i="1" dirty="0" err="1" smtClean="0"/>
            <a:t>Monge</a:t>
          </a:r>
          <a:r>
            <a:rPr lang="it-IT" sz="1400" i="1" dirty="0" smtClean="0"/>
            <a:t>.</a:t>
          </a:r>
          <a:endParaRPr lang="it-IT" sz="1400" dirty="0"/>
        </a:p>
      </dgm:t>
    </dgm:pt>
    <dgm:pt modelId="{78032DB4-EB84-483A-944D-006F11085088}" type="parTrans" cxnId="{BD4999FD-AE4A-46C0-A7B3-FEAAC09D19A3}">
      <dgm:prSet/>
      <dgm:spPr/>
      <dgm:t>
        <a:bodyPr/>
        <a:lstStyle/>
        <a:p>
          <a:endParaRPr lang="it-IT"/>
        </a:p>
      </dgm:t>
    </dgm:pt>
    <dgm:pt modelId="{D4808267-2D45-45BD-BBF8-BB1EC4D2438F}" type="sibTrans" cxnId="{BD4999FD-AE4A-46C0-A7B3-FEAAC09D19A3}">
      <dgm:prSet/>
      <dgm:spPr/>
      <dgm:t>
        <a:bodyPr/>
        <a:lstStyle/>
        <a:p>
          <a:endParaRPr lang="it-IT"/>
        </a:p>
      </dgm:t>
    </dgm:pt>
    <dgm:pt modelId="{61ADE5B4-4FF5-4C6A-9952-A97F89C533F9}">
      <dgm:prSet custT="1"/>
      <dgm:spPr/>
      <dgm:t>
        <a:bodyPr/>
        <a:lstStyle/>
        <a:p>
          <a:r>
            <a:rPr lang="it-IT" sz="1400" i="1" dirty="0" smtClean="0"/>
            <a:t>5° e 6° incontro: Lo sguardo in fuga verso l’orizzonte.</a:t>
          </a:r>
          <a:endParaRPr lang="it-IT" sz="1400" dirty="0"/>
        </a:p>
      </dgm:t>
    </dgm:pt>
    <dgm:pt modelId="{32BA59DD-D29C-4B47-96F8-BAC8FECA98AB}" type="parTrans" cxnId="{64414FBB-5D3B-4B75-A850-6DB07D850CBB}">
      <dgm:prSet/>
      <dgm:spPr/>
      <dgm:t>
        <a:bodyPr/>
        <a:lstStyle/>
        <a:p>
          <a:endParaRPr lang="it-IT"/>
        </a:p>
      </dgm:t>
    </dgm:pt>
    <dgm:pt modelId="{E9C0D538-6E8E-4983-8D00-DB08E088A2B5}" type="sibTrans" cxnId="{64414FBB-5D3B-4B75-A850-6DB07D850CBB}">
      <dgm:prSet/>
      <dgm:spPr/>
      <dgm:t>
        <a:bodyPr/>
        <a:lstStyle/>
        <a:p>
          <a:endParaRPr lang="it-IT"/>
        </a:p>
      </dgm:t>
    </dgm:pt>
    <dgm:pt modelId="{217462B8-8CE0-4BF4-BBDB-CF7D835F6864}">
      <dgm:prSet custT="1"/>
      <dgm:spPr/>
      <dgm:t>
        <a:bodyPr/>
        <a:lstStyle/>
        <a:p>
          <a:r>
            <a:rPr lang="it-IT" sz="1400" i="1" dirty="0" smtClean="0"/>
            <a:t>7° incontro: Per finire…la mia stanzetta</a:t>
          </a:r>
          <a:r>
            <a:rPr lang="it-IT" sz="1800" i="1" dirty="0" smtClean="0"/>
            <a:t>.</a:t>
          </a:r>
          <a:endParaRPr lang="it-IT" sz="1800" dirty="0"/>
        </a:p>
      </dgm:t>
    </dgm:pt>
    <dgm:pt modelId="{40163D4A-0E13-4D4B-BBBC-4DB17BFF049D}" type="parTrans" cxnId="{38F0D9C8-AEF5-4C01-9BD1-43804D15851B}">
      <dgm:prSet/>
      <dgm:spPr/>
      <dgm:t>
        <a:bodyPr/>
        <a:lstStyle/>
        <a:p>
          <a:endParaRPr lang="it-IT"/>
        </a:p>
      </dgm:t>
    </dgm:pt>
    <dgm:pt modelId="{59756F6F-6A40-4D53-B74A-3F0842230609}" type="sibTrans" cxnId="{38F0D9C8-AEF5-4C01-9BD1-43804D15851B}">
      <dgm:prSet/>
      <dgm:spPr/>
      <dgm:t>
        <a:bodyPr/>
        <a:lstStyle/>
        <a:p>
          <a:endParaRPr lang="it-IT"/>
        </a:p>
      </dgm:t>
    </dgm:pt>
    <dgm:pt modelId="{04276C9B-D176-4215-B57C-9B53005D373A}">
      <dgm:prSet/>
      <dgm:spPr/>
      <dgm:t>
        <a:bodyPr/>
        <a:lstStyle/>
        <a:p>
          <a:endParaRPr lang="it-IT" sz="1800"/>
        </a:p>
      </dgm:t>
    </dgm:pt>
    <dgm:pt modelId="{4D2B8FBB-827A-4893-BBC1-EB5FF9201E9A}" type="parTrans" cxnId="{599D431C-9D84-4422-877C-413FF3D1ECC2}">
      <dgm:prSet/>
      <dgm:spPr/>
      <dgm:t>
        <a:bodyPr/>
        <a:lstStyle/>
        <a:p>
          <a:endParaRPr lang="it-IT"/>
        </a:p>
      </dgm:t>
    </dgm:pt>
    <dgm:pt modelId="{219E3EFA-5C83-4CFB-A01E-B1DB22B8F6E1}" type="sibTrans" cxnId="{599D431C-9D84-4422-877C-413FF3D1ECC2}">
      <dgm:prSet/>
      <dgm:spPr/>
      <dgm:t>
        <a:bodyPr/>
        <a:lstStyle/>
        <a:p>
          <a:endParaRPr lang="it-IT"/>
        </a:p>
      </dgm:t>
    </dgm:pt>
    <dgm:pt modelId="{F4CF728F-A0C8-4E5B-B47F-82319D3FF941}" type="pres">
      <dgm:prSet presAssocID="{A9435792-ED42-4356-978E-CD4331CC8473}" presName="diagram" presStyleCnt="0">
        <dgm:presLayoutVars>
          <dgm:dir/>
          <dgm:animLvl val="lvl"/>
          <dgm:resizeHandles val="exact"/>
        </dgm:presLayoutVars>
      </dgm:prSet>
      <dgm:spPr/>
    </dgm:pt>
    <dgm:pt modelId="{8D8C2238-FDB3-43DC-B4AE-A9EB63019E10}" type="pres">
      <dgm:prSet presAssocID="{5AEE9622-56B1-40E2-B542-D618903057DD}" presName="compNode" presStyleCnt="0"/>
      <dgm:spPr/>
    </dgm:pt>
    <dgm:pt modelId="{A7812C68-23E5-4DCC-9607-0EF69B95AA62}" type="pres">
      <dgm:prSet presAssocID="{5AEE9622-56B1-40E2-B542-D618903057DD}" presName="childRect" presStyleLbl="bgAcc1" presStyleIdx="0" presStyleCnt="3" custScaleX="291829" custScaleY="251857" custLinFactNeighborX="-11296" custLinFactNeighborY="-183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6A9A60-EE1E-48F4-880B-53418AF4C4FB}" type="pres">
      <dgm:prSet presAssocID="{5AEE9622-56B1-40E2-B542-D618903057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23227C-1F5B-41F6-99C5-B451B4618069}" type="pres">
      <dgm:prSet presAssocID="{5AEE9622-56B1-40E2-B542-D618903057DD}" presName="parentRect" presStyleLbl="alignNode1" presStyleIdx="0" presStyleCnt="3" custScaleX="251156" custScaleY="190229" custLinFactNeighborX="-31376" custLinFactNeighborY="68503"/>
      <dgm:spPr/>
      <dgm:t>
        <a:bodyPr/>
        <a:lstStyle/>
        <a:p>
          <a:endParaRPr lang="it-IT"/>
        </a:p>
      </dgm:t>
    </dgm:pt>
    <dgm:pt modelId="{4817B013-F55B-4835-B8E9-4F81841569B7}" type="pres">
      <dgm:prSet presAssocID="{5AEE9622-56B1-40E2-B542-D618903057DD}" presName="adorn" presStyleLbl="fgAccFollowNode1" presStyleIdx="0" presStyleCnt="3" custScaleX="295564" custScaleY="250534" custLinFactX="66282" custLinFactNeighborX="100000" custLinFactNeighborY="171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</dgm:spPr>
    </dgm:pt>
    <dgm:pt modelId="{26E5CA59-5D5C-4C9C-94E5-00F9FF0ADE92}" type="pres">
      <dgm:prSet presAssocID="{FB927980-A871-47E7-AB57-47EBB49E9DE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887E053-E1DA-498A-BC34-6B45981B5E6F}" type="pres">
      <dgm:prSet presAssocID="{80FC48E8-A92E-488D-8144-CC527344253D}" presName="compNode" presStyleCnt="0"/>
      <dgm:spPr/>
    </dgm:pt>
    <dgm:pt modelId="{9125F827-370C-414D-94B0-B9A389E97AEC}" type="pres">
      <dgm:prSet presAssocID="{80FC48E8-A92E-488D-8144-CC527344253D}" presName="childRect" presStyleLbl="bgAcc1" presStyleIdx="1" presStyleCnt="3" custScaleX="311386" custScaleY="286318" custLinFactNeighborX="22140" custLinFactNeighborY="818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87B606-1726-4A36-B17C-FD65504DA3D5}" type="pres">
      <dgm:prSet presAssocID="{80FC48E8-A92E-488D-8144-CC52734425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0BFFB3-B815-4AC6-8E32-6A48B92F39BC}" type="pres">
      <dgm:prSet presAssocID="{80FC48E8-A92E-488D-8144-CC527344253D}" presName="parentRect" presStyleLbl="alignNode1" presStyleIdx="1" presStyleCnt="3" custScaleX="312174" custScaleY="246885" custLinFactY="119926" custLinFactNeighborX="640" custLinFactNeighborY="200000"/>
      <dgm:spPr/>
      <dgm:t>
        <a:bodyPr/>
        <a:lstStyle/>
        <a:p>
          <a:endParaRPr lang="it-IT"/>
        </a:p>
      </dgm:t>
    </dgm:pt>
    <dgm:pt modelId="{B6EEAD14-DE00-437D-93EB-552F054D1321}" type="pres">
      <dgm:prSet presAssocID="{80FC48E8-A92E-488D-8144-CC527344253D}" presName="adorn" presStyleLbl="fgAccFollowNode1" presStyleIdx="1" presStyleCnt="3" custScaleX="308088" custScaleY="241404" custLinFactX="100000" custLinFactY="126728" custLinFactNeighborX="102224" custLinFactNeighborY="2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</dgm:spPr>
    </dgm:pt>
    <dgm:pt modelId="{1E3E26B4-667C-49D0-8EEF-9B9D9622E906}" type="pres">
      <dgm:prSet presAssocID="{DCA5993B-3763-419A-80DE-27516AB60BE4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6D783E1-E418-4D5E-A56E-C8F9814B1702}" type="pres">
      <dgm:prSet presAssocID="{7D6615FA-BE8F-4228-89BC-2768F9A9A286}" presName="compNode" presStyleCnt="0"/>
      <dgm:spPr/>
    </dgm:pt>
    <dgm:pt modelId="{9B923F74-E5B4-4EEC-A33A-142EFB21F34A}" type="pres">
      <dgm:prSet presAssocID="{7D6615FA-BE8F-4228-89BC-2768F9A9A286}" presName="childRect" presStyleLbl="bgAcc1" presStyleIdx="2" presStyleCnt="3" custScaleX="294569" custScaleY="237624" custLinFactX="-59315" custLinFactNeighborX="-100000" custLinFactNeighborY="-173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3C7D7-DE34-4997-8C33-9295DC2642E1}" type="pres">
      <dgm:prSet presAssocID="{7D6615FA-BE8F-4228-89BC-2768F9A9A2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62939C-5BDA-4358-8348-6951340963DA}" type="pres">
      <dgm:prSet presAssocID="{7D6615FA-BE8F-4228-89BC-2768F9A9A286}" presName="parentRect" presStyleLbl="alignNode1" presStyleIdx="2" presStyleCnt="3" custScaleX="315815" custScaleY="212808" custLinFactX="-52578" custLinFactNeighborX="-100000" custLinFactNeighborY="12007"/>
      <dgm:spPr/>
      <dgm:t>
        <a:bodyPr/>
        <a:lstStyle/>
        <a:p>
          <a:endParaRPr lang="it-IT"/>
        </a:p>
      </dgm:t>
    </dgm:pt>
    <dgm:pt modelId="{A97DE48B-3DF3-47DA-9E6E-527559FA380C}" type="pres">
      <dgm:prSet presAssocID="{7D6615FA-BE8F-4228-89BC-2768F9A9A286}" presName="adorn" presStyleLbl="fgAccFollowNode1" presStyleIdx="2" presStyleCnt="3" custScaleX="295797" custScaleY="234013" custLinFactX="-76398" custLinFactNeighborX="-100000" custLinFactNeighborY="173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D3EFC0A-2B80-4347-8B89-E4E2EEED89AB}" type="presOf" srcId="{CFB23BA2-5BE7-4AAD-8D44-B7A37EE231C1}" destId="{A7812C68-23E5-4DCC-9607-0EF69B95AA62}" srcOrd="0" destOrd="2" presId="urn:microsoft.com/office/officeart/2005/8/layout/bList2#1"/>
    <dgm:cxn modelId="{3605F4A7-58BF-414E-975F-8D66C2FF2BD6}" srcId="{80FC48E8-A92E-488D-8144-CC527344253D}" destId="{F194CD08-83D1-4F97-B38F-257BFDBC5165}" srcOrd="6" destOrd="0" parTransId="{14D58531-BFD0-4619-94EA-40B161D3C071}" sibTransId="{53FA110A-797D-477F-9DAB-C596CC79EF74}"/>
    <dgm:cxn modelId="{BD4999FD-AE4A-46C0-A7B3-FEAAC09D19A3}" srcId="{7D6615FA-BE8F-4228-89BC-2768F9A9A286}" destId="{8E3C4A0A-49BE-4286-8C23-8CA25739B68E}" srcOrd="2" destOrd="0" parTransId="{78032DB4-EB84-483A-944D-006F11085088}" sibTransId="{D4808267-2D45-45BD-BBF8-BB1EC4D2438F}"/>
    <dgm:cxn modelId="{98D455E0-CC09-43E2-B142-E4184A5C2C56}" type="presOf" srcId="{7D6615FA-BE8F-4228-89BC-2768F9A9A286}" destId="{3503C7D7-DE34-4997-8C33-9295DC2642E1}" srcOrd="0" destOrd="0" presId="urn:microsoft.com/office/officeart/2005/8/layout/bList2#1"/>
    <dgm:cxn modelId="{599D431C-9D84-4422-877C-413FF3D1ECC2}" srcId="{7D6615FA-BE8F-4228-89BC-2768F9A9A286}" destId="{04276C9B-D176-4215-B57C-9B53005D373A}" srcOrd="5" destOrd="0" parTransId="{4D2B8FBB-827A-4893-BBC1-EB5FF9201E9A}" sibTransId="{219E3EFA-5C83-4CFB-A01E-B1DB22B8F6E1}"/>
    <dgm:cxn modelId="{57E7ABE0-DC46-4E6C-9611-E12BA01BA441}" srcId="{5AEE9622-56B1-40E2-B542-D618903057DD}" destId="{CFB23BA2-5BE7-4AAD-8D44-B7A37EE231C1}" srcOrd="2" destOrd="0" parTransId="{85794EDB-19FF-410F-85B7-F31166910BF2}" sibTransId="{A2F758B1-5584-4E03-BA6C-F6970687389D}"/>
    <dgm:cxn modelId="{C4B96472-1B0F-4C21-B02A-FC622087D946}" type="presOf" srcId="{247FB9F8-5883-44D3-BF92-23526C29B86A}" destId="{A7812C68-23E5-4DCC-9607-0EF69B95AA62}" srcOrd="0" destOrd="3" presId="urn:microsoft.com/office/officeart/2005/8/layout/bList2#1"/>
    <dgm:cxn modelId="{2F7A8461-89F4-4F13-8ADF-7ED31AFCF41F}" srcId="{5AEE9622-56B1-40E2-B542-D618903057DD}" destId="{2A6AC23E-D87E-465F-BB84-4177B4E161DD}" srcOrd="0" destOrd="0" parTransId="{32C41A1F-D76C-4183-AFC1-A4A920921DA2}" sibTransId="{CBD6B1BD-8527-4C90-B3AA-7E132A0E88B9}"/>
    <dgm:cxn modelId="{EBC98F9A-6E9B-47F4-AC64-0F1D7E596AA1}" srcId="{5AEE9622-56B1-40E2-B542-D618903057DD}" destId="{2B0BC76A-3D37-4E8A-A9D2-B3EAF7B4B227}" srcOrd="1" destOrd="0" parTransId="{EE1E3F03-CCD2-4880-8D8D-D4FD72D10F62}" sibTransId="{1CCAF44A-8C61-4354-90E3-71B597941DC4}"/>
    <dgm:cxn modelId="{B120CA3E-2314-4A8F-9A09-9A0AE36805A5}" srcId="{A9435792-ED42-4356-978E-CD4331CC8473}" destId="{5AEE9622-56B1-40E2-B542-D618903057DD}" srcOrd="0" destOrd="0" parTransId="{4C446370-B8A9-42E1-AF4A-F6EC5ED8B746}" sibTransId="{FB927980-A871-47E7-AB57-47EBB49E9DE7}"/>
    <dgm:cxn modelId="{C0B49597-0AAC-4977-BEA6-92BBDA085B0E}" srcId="{5AEE9622-56B1-40E2-B542-D618903057DD}" destId="{DBB6B8FB-EBCC-4B1F-B30F-A2597D6A5AA5}" srcOrd="5" destOrd="0" parTransId="{9D8CC85E-AB0D-47DA-A9F9-8A34E19BB69D}" sibTransId="{05488335-3142-4BAF-9E7E-F51C9E90AD64}"/>
    <dgm:cxn modelId="{56920782-DC9C-4CB7-8405-3262FF19A76A}" type="presOf" srcId="{217462B8-8CE0-4BF4-BBDB-CF7D835F6864}" destId="{9B923F74-E5B4-4EEC-A33A-142EFB21F34A}" srcOrd="0" destOrd="4" presId="urn:microsoft.com/office/officeart/2005/8/layout/bList2#1"/>
    <dgm:cxn modelId="{663BE70E-E3DC-4DFB-B986-15A47BA5E765}" srcId="{7D6615FA-BE8F-4228-89BC-2768F9A9A286}" destId="{A07C69C9-35E3-4879-ACF8-4B47FC444CB6}" srcOrd="1" destOrd="0" parTransId="{65593C40-538C-4538-9A05-728FAB0FFDB3}" sibTransId="{D3327307-99C4-43CD-A57D-0076FEA49E44}"/>
    <dgm:cxn modelId="{AC498B8A-A1E1-47C6-8B4F-20C06A50ABC5}" type="presOf" srcId="{61ADE5B4-4FF5-4C6A-9952-A97F89C533F9}" destId="{9B923F74-E5B4-4EEC-A33A-142EFB21F34A}" srcOrd="0" destOrd="3" presId="urn:microsoft.com/office/officeart/2005/8/layout/bList2#1"/>
    <dgm:cxn modelId="{3C6DB6A3-E3BD-43D2-86FD-74502D288BD0}" type="presOf" srcId="{02BC78A6-C84F-4966-8297-CABD0C6B335F}" destId="{9125F827-370C-414D-94B0-B9A389E97AEC}" srcOrd="0" destOrd="7" presId="urn:microsoft.com/office/officeart/2005/8/layout/bList2#1"/>
    <dgm:cxn modelId="{C60F34B8-64A5-493A-8426-17444BD00029}" type="presOf" srcId="{5AEE9622-56B1-40E2-B542-D618903057DD}" destId="{826A9A60-EE1E-48F4-880B-53418AF4C4FB}" srcOrd="0" destOrd="0" presId="urn:microsoft.com/office/officeart/2005/8/layout/bList2#1"/>
    <dgm:cxn modelId="{BBF669F1-BE46-4E24-9482-6575FAFFB83B}" type="presOf" srcId="{A07C69C9-35E3-4879-ACF8-4B47FC444CB6}" destId="{9B923F74-E5B4-4EEC-A33A-142EFB21F34A}" srcOrd="0" destOrd="1" presId="urn:microsoft.com/office/officeart/2005/8/layout/bList2#1"/>
    <dgm:cxn modelId="{4C84B1EE-D443-45AA-83E8-1742EE2B08A7}" type="presOf" srcId="{A10C94E0-0562-467B-B8E8-44E71AE143E6}" destId="{9125F827-370C-414D-94B0-B9A389E97AEC}" srcOrd="0" destOrd="0" presId="urn:microsoft.com/office/officeart/2005/8/layout/bList2#1"/>
    <dgm:cxn modelId="{863DFFEE-CB64-48A4-8AD5-4E18A55C1793}" type="presOf" srcId="{2A6AC23E-D87E-465F-BB84-4177B4E161DD}" destId="{A7812C68-23E5-4DCC-9607-0EF69B95AA62}" srcOrd="0" destOrd="0" presId="urn:microsoft.com/office/officeart/2005/8/layout/bList2#1"/>
    <dgm:cxn modelId="{61AB714E-48C2-4B27-A97B-0412D5F7655F}" srcId="{80FC48E8-A92E-488D-8144-CC527344253D}" destId="{91F52F1D-7EAD-489C-8FB1-0D30444B61F2}" srcOrd="4" destOrd="0" parTransId="{594C4837-E68A-4900-BCFC-AE436B47B5DA}" sibTransId="{946ED94F-60A0-4610-A360-9C67401BBBAF}"/>
    <dgm:cxn modelId="{5DD26323-B78D-4399-81CE-DC67A9D32431}" type="presOf" srcId="{FB927980-A871-47E7-AB57-47EBB49E9DE7}" destId="{26E5CA59-5D5C-4C9C-94E5-00F9FF0ADE92}" srcOrd="0" destOrd="0" presId="urn:microsoft.com/office/officeart/2005/8/layout/bList2#1"/>
    <dgm:cxn modelId="{5FAD4959-0581-4B79-8CE3-9868935947C9}" srcId="{80FC48E8-A92E-488D-8144-CC527344253D}" destId="{7818D23C-FA61-4BB3-AEC5-F2B94FCA1A16}" srcOrd="2" destOrd="0" parTransId="{07C04FDB-1713-477B-B4A2-4426F9C9B2D2}" sibTransId="{90498CBB-51DA-4BF2-9E16-7951341EF0B1}"/>
    <dgm:cxn modelId="{069C1B08-DC6F-4B50-8973-346743CFCB7F}" type="presOf" srcId="{FFD49242-3049-412D-93AB-FA7400D1AA64}" destId="{A7812C68-23E5-4DCC-9607-0EF69B95AA62}" srcOrd="0" destOrd="4" presId="urn:microsoft.com/office/officeart/2005/8/layout/bList2#1"/>
    <dgm:cxn modelId="{4B18A205-3C7F-4A1F-88B1-3BAE48DF803F}" type="presOf" srcId="{7D6615FA-BE8F-4228-89BC-2768F9A9A286}" destId="{1E62939C-5BDA-4358-8348-6951340963DA}" srcOrd="1" destOrd="0" presId="urn:microsoft.com/office/officeart/2005/8/layout/bList2#1"/>
    <dgm:cxn modelId="{11195AC8-D9C4-4FDF-965E-55C568B9E07C}" type="presOf" srcId="{C86876D5-BBED-4971-87BE-9EA04FBEC13E}" destId="{9B923F74-E5B4-4EEC-A33A-142EFB21F34A}" srcOrd="0" destOrd="0" presId="urn:microsoft.com/office/officeart/2005/8/layout/bList2#1"/>
    <dgm:cxn modelId="{464D52B2-982A-4935-A55F-B41283A34054}" srcId="{5AEE9622-56B1-40E2-B542-D618903057DD}" destId="{02BF35E7-D38D-4813-9259-8B0A49E449C3}" srcOrd="6" destOrd="0" parTransId="{F4417158-BACC-4DAB-9313-A499B721CB0B}" sibTransId="{33EC9387-09A3-48B9-A960-B7F494691756}"/>
    <dgm:cxn modelId="{38F0D9C8-AEF5-4C01-9BD1-43804D15851B}" srcId="{7D6615FA-BE8F-4228-89BC-2768F9A9A286}" destId="{217462B8-8CE0-4BF4-BBDB-CF7D835F6864}" srcOrd="4" destOrd="0" parTransId="{40163D4A-0E13-4D4B-BBBC-4DB17BFF049D}" sibTransId="{59756F6F-6A40-4D53-B74A-3F0842230609}"/>
    <dgm:cxn modelId="{D0E1FD1D-5F79-4DF5-A675-6B096E108924}" type="presOf" srcId="{F194CD08-83D1-4F97-B38F-257BFDBC5165}" destId="{9125F827-370C-414D-94B0-B9A389E97AEC}" srcOrd="0" destOrd="6" presId="urn:microsoft.com/office/officeart/2005/8/layout/bList2#1"/>
    <dgm:cxn modelId="{29889211-5A73-4DC1-8DA9-506FFA20B663}" type="presOf" srcId="{A591867F-4CE8-43E4-9687-B0F5D8D8CBB7}" destId="{9125F827-370C-414D-94B0-B9A389E97AEC}" srcOrd="0" destOrd="5" presId="urn:microsoft.com/office/officeart/2005/8/layout/bList2#1"/>
    <dgm:cxn modelId="{A2ECC2AC-F61D-43F6-BE60-E46B9E70A255}" type="presOf" srcId="{A9435792-ED42-4356-978E-CD4331CC8473}" destId="{F4CF728F-A0C8-4E5B-B47F-82319D3FF941}" srcOrd="0" destOrd="0" presId="urn:microsoft.com/office/officeart/2005/8/layout/bList2#1"/>
    <dgm:cxn modelId="{7A52087C-BDBB-46B4-B8C3-88440A8FC53A}" type="presOf" srcId="{5AEE9622-56B1-40E2-B542-D618903057DD}" destId="{B523227C-1F5B-41F6-99C5-B451B4618069}" srcOrd="1" destOrd="0" presId="urn:microsoft.com/office/officeart/2005/8/layout/bList2#1"/>
    <dgm:cxn modelId="{15ADDE1E-92B3-4A59-9CFE-B7CF347B3575}" srcId="{80FC48E8-A92E-488D-8144-CC527344253D}" destId="{ADEE783B-D7CD-49B6-B284-22523E1CE9E4}" srcOrd="1" destOrd="0" parTransId="{DAFE10C7-F9CC-4950-ACC0-35B54D26AE15}" sibTransId="{FF4242FD-FABB-4474-A7F2-13ED69354D25}"/>
    <dgm:cxn modelId="{56BC2A35-0FE4-43DC-932B-42AA6145C471}" type="presOf" srcId="{DBB6B8FB-EBCC-4B1F-B30F-A2597D6A5AA5}" destId="{A7812C68-23E5-4DCC-9607-0EF69B95AA62}" srcOrd="0" destOrd="5" presId="urn:microsoft.com/office/officeart/2005/8/layout/bList2#1"/>
    <dgm:cxn modelId="{D7945A8D-63EC-4485-A316-996AA137DCBB}" type="presOf" srcId="{BA2DD93A-9FBA-4B82-9A4F-B4947FD66813}" destId="{9125F827-370C-414D-94B0-B9A389E97AEC}" srcOrd="0" destOrd="3" presId="urn:microsoft.com/office/officeart/2005/8/layout/bList2#1"/>
    <dgm:cxn modelId="{14B0DAC7-24C0-4EB5-A418-CCAD55177620}" type="presOf" srcId="{7818D23C-FA61-4BB3-AEC5-F2B94FCA1A16}" destId="{9125F827-370C-414D-94B0-B9A389E97AEC}" srcOrd="0" destOrd="2" presId="urn:microsoft.com/office/officeart/2005/8/layout/bList2#1"/>
    <dgm:cxn modelId="{64414FBB-5D3B-4B75-A850-6DB07D850CBB}" srcId="{7D6615FA-BE8F-4228-89BC-2768F9A9A286}" destId="{61ADE5B4-4FF5-4C6A-9952-A97F89C533F9}" srcOrd="3" destOrd="0" parTransId="{32BA59DD-D29C-4B47-96F8-BAC8FECA98AB}" sibTransId="{E9C0D538-6E8E-4983-8D00-DB08E088A2B5}"/>
    <dgm:cxn modelId="{1D22E2AA-D513-4207-B0CA-C288A28586E9}" srcId="{80FC48E8-A92E-488D-8144-CC527344253D}" destId="{A591867F-4CE8-43E4-9687-B0F5D8D8CBB7}" srcOrd="5" destOrd="0" parTransId="{D9CA7589-9501-4041-B406-90971B893A33}" sibTransId="{D76DF28F-02FB-4D71-A611-D6B192900671}"/>
    <dgm:cxn modelId="{DCC27B81-0D1D-455C-A315-D820BC065F96}" srcId="{5AEE9622-56B1-40E2-B542-D618903057DD}" destId="{FFD49242-3049-412D-93AB-FA7400D1AA64}" srcOrd="4" destOrd="0" parTransId="{B9429A69-EACC-4A0C-9684-66629CB19ECE}" sibTransId="{B9690D5F-CD5E-47DD-A973-AD2307D83F61}"/>
    <dgm:cxn modelId="{8879035E-30FA-4F11-966A-B42DEBDA39CE}" srcId="{80FC48E8-A92E-488D-8144-CC527344253D}" destId="{A10C94E0-0562-467B-B8E8-44E71AE143E6}" srcOrd="0" destOrd="0" parTransId="{3CC9D5B2-6C15-4C1C-AE50-C240251EEEA8}" sibTransId="{842EE22C-B13A-42DF-B1A6-B6EFB840FDAF}"/>
    <dgm:cxn modelId="{526D9EAD-B3FE-432C-8052-8B55F18E208D}" type="presOf" srcId="{ADEE783B-D7CD-49B6-B284-22523E1CE9E4}" destId="{9125F827-370C-414D-94B0-B9A389E97AEC}" srcOrd="0" destOrd="1" presId="urn:microsoft.com/office/officeart/2005/8/layout/bList2#1"/>
    <dgm:cxn modelId="{8288BB1C-2B52-4B8B-812E-DC6ADCADB816}" type="presOf" srcId="{04276C9B-D176-4215-B57C-9B53005D373A}" destId="{9B923F74-E5B4-4EEC-A33A-142EFB21F34A}" srcOrd="0" destOrd="5" presId="urn:microsoft.com/office/officeart/2005/8/layout/bList2#1"/>
    <dgm:cxn modelId="{71015540-0A77-4DF5-8F9C-B64E62303809}" type="presOf" srcId="{02BF35E7-D38D-4813-9259-8B0A49E449C3}" destId="{A7812C68-23E5-4DCC-9607-0EF69B95AA62}" srcOrd="0" destOrd="6" presId="urn:microsoft.com/office/officeart/2005/8/layout/bList2#1"/>
    <dgm:cxn modelId="{37C7BFB2-1890-41EF-B45C-CC5B86FDE50D}" srcId="{80FC48E8-A92E-488D-8144-CC527344253D}" destId="{02BC78A6-C84F-4966-8297-CABD0C6B335F}" srcOrd="7" destOrd="0" parTransId="{9F2D46C3-B1B3-4FCE-9E14-D6F26CE95575}" sibTransId="{CF882182-8E63-422E-9253-99E0E8D17AD2}"/>
    <dgm:cxn modelId="{ED9CD3AE-3682-4E91-8D93-E1E18FAB0B1E}" srcId="{7D6615FA-BE8F-4228-89BC-2768F9A9A286}" destId="{C86876D5-BBED-4971-87BE-9EA04FBEC13E}" srcOrd="0" destOrd="0" parTransId="{B94A12CA-9091-4A96-9C02-512A7D694900}" sibTransId="{9535B068-A9C1-423E-84BD-816F43CFB686}"/>
    <dgm:cxn modelId="{10EFE25C-CFE9-48D9-A27B-F40CCCDC0370}" srcId="{A9435792-ED42-4356-978E-CD4331CC8473}" destId="{7D6615FA-BE8F-4228-89BC-2768F9A9A286}" srcOrd="2" destOrd="0" parTransId="{9337AB90-5E78-452A-B6E6-C7B33E4F0C82}" sibTransId="{42F25C1E-90D1-4AB1-9034-D10F078639D1}"/>
    <dgm:cxn modelId="{2F5411B5-B90D-43D2-A18C-71620F2EE758}" type="presOf" srcId="{8E3C4A0A-49BE-4286-8C23-8CA25739B68E}" destId="{9B923F74-E5B4-4EEC-A33A-142EFB21F34A}" srcOrd="0" destOrd="2" presId="urn:microsoft.com/office/officeart/2005/8/layout/bList2#1"/>
    <dgm:cxn modelId="{C6BD84CD-AB22-4E19-9A9B-C83640FFE802}" srcId="{5AEE9622-56B1-40E2-B542-D618903057DD}" destId="{247FB9F8-5883-44D3-BF92-23526C29B86A}" srcOrd="3" destOrd="0" parTransId="{938A63CF-9B14-41F4-B22E-114432027780}" sibTransId="{D3FB0014-D2E6-43F0-97B0-7E81B5EBD251}"/>
    <dgm:cxn modelId="{DEF4ABA9-31A9-4473-AB0E-AF9D42352F0D}" srcId="{A9435792-ED42-4356-978E-CD4331CC8473}" destId="{80FC48E8-A92E-488D-8144-CC527344253D}" srcOrd="1" destOrd="0" parTransId="{C2AD1AAD-1EBE-471D-B43F-77F4963310A0}" sibTransId="{DCA5993B-3763-419A-80DE-27516AB60BE4}"/>
    <dgm:cxn modelId="{2044A46F-DCFE-42E5-8EEE-DA771F40060D}" srcId="{80FC48E8-A92E-488D-8144-CC527344253D}" destId="{BA2DD93A-9FBA-4B82-9A4F-B4947FD66813}" srcOrd="3" destOrd="0" parTransId="{D564CF32-6FCA-4036-BABC-74D91F75FA46}" sibTransId="{EB1953D1-41CB-40F5-BA2A-C7A3B382537F}"/>
    <dgm:cxn modelId="{3BFB1E0E-7701-4C90-A104-95D5FB0DBFBC}" type="presOf" srcId="{80FC48E8-A92E-488D-8144-CC527344253D}" destId="{9F0BFFB3-B815-4AC6-8E32-6A48B92F39BC}" srcOrd="1" destOrd="0" presId="urn:microsoft.com/office/officeart/2005/8/layout/bList2#1"/>
    <dgm:cxn modelId="{325FA500-01BE-456D-9CA8-652558FFB260}" type="presOf" srcId="{2B0BC76A-3D37-4E8A-A9D2-B3EAF7B4B227}" destId="{A7812C68-23E5-4DCC-9607-0EF69B95AA62}" srcOrd="0" destOrd="1" presId="urn:microsoft.com/office/officeart/2005/8/layout/bList2#1"/>
    <dgm:cxn modelId="{8B9CA061-8510-4E66-968C-FE5A2F62A53B}" type="presOf" srcId="{91F52F1D-7EAD-489C-8FB1-0D30444B61F2}" destId="{9125F827-370C-414D-94B0-B9A389E97AEC}" srcOrd="0" destOrd="4" presId="urn:microsoft.com/office/officeart/2005/8/layout/bList2#1"/>
    <dgm:cxn modelId="{4CB0E104-DB78-44F6-96BF-B6B3F1DB1BEA}" type="presOf" srcId="{DCA5993B-3763-419A-80DE-27516AB60BE4}" destId="{1E3E26B4-667C-49D0-8EEF-9B9D9622E906}" srcOrd="0" destOrd="0" presId="urn:microsoft.com/office/officeart/2005/8/layout/bList2#1"/>
    <dgm:cxn modelId="{E1A98893-32F7-481F-9A75-D9D392977B42}" type="presOf" srcId="{80FC48E8-A92E-488D-8144-CC527344253D}" destId="{0287B606-1726-4A36-B17C-FD65504DA3D5}" srcOrd="0" destOrd="0" presId="urn:microsoft.com/office/officeart/2005/8/layout/bList2#1"/>
    <dgm:cxn modelId="{1CB8DB97-8A44-47FD-A903-3B0B83C8575F}" type="presParOf" srcId="{F4CF728F-A0C8-4E5B-B47F-82319D3FF941}" destId="{8D8C2238-FDB3-43DC-B4AE-A9EB63019E10}" srcOrd="0" destOrd="0" presId="urn:microsoft.com/office/officeart/2005/8/layout/bList2#1"/>
    <dgm:cxn modelId="{BEF49CC6-9C08-4E24-BAA6-81D92E7C1C30}" type="presParOf" srcId="{8D8C2238-FDB3-43DC-B4AE-A9EB63019E10}" destId="{A7812C68-23E5-4DCC-9607-0EF69B95AA62}" srcOrd="0" destOrd="0" presId="urn:microsoft.com/office/officeart/2005/8/layout/bList2#1"/>
    <dgm:cxn modelId="{F4AB0E64-A5ED-47AE-86E8-00C6208D4441}" type="presParOf" srcId="{8D8C2238-FDB3-43DC-B4AE-A9EB63019E10}" destId="{826A9A60-EE1E-48F4-880B-53418AF4C4FB}" srcOrd="1" destOrd="0" presId="urn:microsoft.com/office/officeart/2005/8/layout/bList2#1"/>
    <dgm:cxn modelId="{B706BC1A-D761-400D-80D3-A40DCB78F4E6}" type="presParOf" srcId="{8D8C2238-FDB3-43DC-B4AE-A9EB63019E10}" destId="{B523227C-1F5B-41F6-99C5-B451B4618069}" srcOrd="2" destOrd="0" presId="urn:microsoft.com/office/officeart/2005/8/layout/bList2#1"/>
    <dgm:cxn modelId="{08B0CD1A-69E4-4366-AD39-27B3CC9E15E8}" type="presParOf" srcId="{8D8C2238-FDB3-43DC-B4AE-A9EB63019E10}" destId="{4817B013-F55B-4835-B8E9-4F81841569B7}" srcOrd="3" destOrd="0" presId="urn:microsoft.com/office/officeart/2005/8/layout/bList2#1"/>
    <dgm:cxn modelId="{3B48C879-0E48-47FA-BE42-EF329BD0F461}" type="presParOf" srcId="{F4CF728F-A0C8-4E5B-B47F-82319D3FF941}" destId="{26E5CA59-5D5C-4C9C-94E5-00F9FF0ADE92}" srcOrd="1" destOrd="0" presId="urn:microsoft.com/office/officeart/2005/8/layout/bList2#1"/>
    <dgm:cxn modelId="{FC08AA0A-3385-4A23-BB7A-9AF17D5E6C03}" type="presParOf" srcId="{F4CF728F-A0C8-4E5B-B47F-82319D3FF941}" destId="{1887E053-E1DA-498A-BC34-6B45981B5E6F}" srcOrd="2" destOrd="0" presId="urn:microsoft.com/office/officeart/2005/8/layout/bList2#1"/>
    <dgm:cxn modelId="{9B765D79-9FB5-475A-B4AC-9D744564DF63}" type="presParOf" srcId="{1887E053-E1DA-498A-BC34-6B45981B5E6F}" destId="{9125F827-370C-414D-94B0-B9A389E97AEC}" srcOrd="0" destOrd="0" presId="urn:microsoft.com/office/officeart/2005/8/layout/bList2#1"/>
    <dgm:cxn modelId="{1ED4C53B-F734-4F36-BED4-9F8AB61985E3}" type="presParOf" srcId="{1887E053-E1DA-498A-BC34-6B45981B5E6F}" destId="{0287B606-1726-4A36-B17C-FD65504DA3D5}" srcOrd="1" destOrd="0" presId="urn:microsoft.com/office/officeart/2005/8/layout/bList2#1"/>
    <dgm:cxn modelId="{ED45AB82-223F-4CB5-9C6D-B1F143C180EE}" type="presParOf" srcId="{1887E053-E1DA-498A-BC34-6B45981B5E6F}" destId="{9F0BFFB3-B815-4AC6-8E32-6A48B92F39BC}" srcOrd="2" destOrd="0" presId="urn:microsoft.com/office/officeart/2005/8/layout/bList2#1"/>
    <dgm:cxn modelId="{513F74D9-3EDD-4A80-8584-FDA17B432CCB}" type="presParOf" srcId="{1887E053-E1DA-498A-BC34-6B45981B5E6F}" destId="{B6EEAD14-DE00-437D-93EB-552F054D1321}" srcOrd="3" destOrd="0" presId="urn:microsoft.com/office/officeart/2005/8/layout/bList2#1"/>
    <dgm:cxn modelId="{D7916357-3C11-45E6-B87B-E09F72E56783}" type="presParOf" srcId="{F4CF728F-A0C8-4E5B-B47F-82319D3FF941}" destId="{1E3E26B4-667C-49D0-8EEF-9B9D9622E906}" srcOrd="3" destOrd="0" presId="urn:microsoft.com/office/officeart/2005/8/layout/bList2#1"/>
    <dgm:cxn modelId="{63790FBD-CFD6-476A-A354-3B18FBD79E46}" type="presParOf" srcId="{F4CF728F-A0C8-4E5B-B47F-82319D3FF941}" destId="{56D783E1-E418-4D5E-A56E-C8F9814B1702}" srcOrd="4" destOrd="0" presId="urn:microsoft.com/office/officeart/2005/8/layout/bList2#1"/>
    <dgm:cxn modelId="{0F773CBB-8A1B-4594-AE7C-66F620EC0BE7}" type="presParOf" srcId="{56D783E1-E418-4D5E-A56E-C8F9814B1702}" destId="{9B923F74-E5B4-4EEC-A33A-142EFB21F34A}" srcOrd="0" destOrd="0" presId="urn:microsoft.com/office/officeart/2005/8/layout/bList2#1"/>
    <dgm:cxn modelId="{39EC2542-E6A4-4CA2-AB52-791EA76E8413}" type="presParOf" srcId="{56D783E1-E418-4D5E-A56E-C8F9814B1702}" destId="{3503C7D7-DE34-4997-8C33-9295DC2642E1}" srcOrd="1" destOrd="0" presId="urn:microsoft.com/office/officeart/2005/8/layout/bList2#1"/>
    <dgm:cxn modelId="{5E205E5C-24E7-409B-A94C-3C78E5D2CF9C}" type="presParOf" srcId="{56D783E1-E418-4D5E-A56E-C8F9814B1702}" destId="{1E62939C-5BDA-4358-8348-6951340963DA}" srcOrd="2" destOrd="0" presId="urn:microsoft.com/office/officeart/2005/8/layout/bList2#1"/>
    <dgm:cxn modelId="{AF5A1B2D-7A2E-48BF-B8A2-C712178B0FFB}" type="presParOf" srcId="{56D783E1-E418-4D5E-A56E-C8F9814B1702}" destId="{A97DE48B-3DF3-47DA-9E6E-527559FA380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14A02-2F8B-4931-97F6-83ED08DF01CA}" type="doc">
      <dgm:prSet loTypeId="urn:microsoft.com/office/officeart/2005/8/layout/bProcess3" loCatId="process" qsTypeId="urn:microsoft.com/office/officeart/2005/8/quickstyle/simple5" qsCatId="simple" csTypeId="urn:microsoft.com/office/officeart/2005/8/colors/accent1_2" csCatId="accent1" phldr="1"/>
      <dgm:spPr/>
    </dgm:pt>
    <dgm:pt modelId="{2905C40F-2132-4466-A9FB-B3194C2A053D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L’uso di modelli concreti, la costruzione e la manipolazione degli oggetti della vita quotidiana, favorisce il movimento tra la realtà, così come percepita, e i concetti geometrici astratti.</a:t>
          </a:r>
          <a:endParaRPr lang="it-IT" sz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627C4BED-3947-4F08-9D6A-A0FF5E6CAA38}" type="parTrans" cxnId="{31424E27-0784-47A2-8108-0E270AE4621C}">
      <dgm:prSet/>
      <dgm:spPr/>
      <dgm:t>
        <a:bodyPr/>
        <a:lstStyle/>
        <a:p>
          <a:endParaRPr lang="it-IT"/>
        </a:p>
      </dgm:t>
    </dgm:pt>
    <dgm:pt modelId="{89F49B48-2196-4C95-A8D5-C1196BCAEB3C}" type="sibTrans" cxnId="{31424E27-0784-47A2-8108-0E270AE4621C}">
      <dgm:prSet/>
      <dgm:spPr/>
      <dgm:t>
        <a:bodyPr/>
        <a:lstStyle/>
        <a:p>
          <a:endParaRPr lang="it-IT"/>
        </a:p>
      </dgm:t>
    </dgm:pt>
    <dgm:pt modelId="{8D8E6662-163B-43E7-A1BD-3D67F29907CA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La forza della </a:t>
          </a:r>
          <a:r>
            <a:rPr lang="it-IT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mimesis</a:t>
          </a:r>
          <a:r>
            <a:rPr lang="it-IT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, promossa dal racconto, e dall’esperienza, rende significativo l’apprendimento dei concetti matematici puri</a:t>
          </a:r>
          <a:r>
            <a:rPr lang="it-IT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.</a:t>
          </a:r>
          <a:endParaRPr lang="it-IT" sz="11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0188F06C-3BF2-4528-BCDF-2602F7C1FE4A}" type="parTrans" cxnId="{509B9CAE-6FDA-4437-A545-C8605B07FF7D}">
      <dgm:prSet/>
      <dgm:spPr/>
      <dgm:t>
        <a:bodyPr/>
        <a:lstStyle/>
        <a:p>
          <a:endParaRPr lang="it-IT"/>
        </a:p>
      </dgm:t>
    </dgm:pt>
    <dgm:pt modelId="{F8AC113A-73AD-458D-A760-02EFD832B8BF}" type="sibTrans" cxnId="{509B9CAE-6FDA-4437-A545-C8605B07FF7D}">
      <dgm:prSet/>
      <dgm:spPr/>
      <dgm:t>
        <a:bodyPr/>
        <a:lstStyle/>
        <a:p>
          <a:endParaRPr lang="it-IT"/>
        </a:p>
      </dgm:t>
    </dgm:pt>
    <dgm:pt modelId="{23A7C47F-8C2C-4992-B9C8-AEB7DA292465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Le conversazioni matematiche e la collaborazione tra pari favoriscono lo sviluppo del pensiero critico. </a:t>
          </a:r>
          <a:endParaRPr lang="it-IT" sz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F8DCFE86-5B07-4A96-984F-DD6A000B75EE}" type="parTrans" cxnId="{334453D2-4EFE-4795-A31C-BE400A11F20A}">
      <dgm:prSet/>
      <dgm:spPr/>
      <dgm:t>
        <a:bodyPr/>
        <a:lstStyle/>
        <a:p>
          <a:endParaRPr lang="it-IT"/>
        </a:p>
      </dgm:t>
    </dgm:pt>
    <dgm:pt modelId="{9F4CBF78-94F8-45FF-B8E5-8955B9DC8FA0}" type="sibTrans" cxnId="{334453D2-4EFE-4795-A31C-BE400A11F20A}">
      <dgm:prSet/>
      <dgm:spPr/>
      <dgm:t>
        <a:bodyPr/>
        <a:lstStyle/>
        <a:p>
          <a:endParaRPr lang="it-IT"/>
        </a:p>
      </dgm:t>
    </dgm:pt>
    <dgm:pt modelId="{B1EB9CB3-3224-47E4-B219-A1F7D0C3B365}" type="pres">
      <dgm:prSet presAssocID="{AE114A02-2F8B-4931-97F6-83ED08DF01CA}" presName="Name0" presStyleCnt="0">
        <dgm:presLayoutVars>
          <dgm:dir/>
          <dgm:resizeHandles val="exact"/>
        </dgm:presLayoutVars>
      </dgm:prSet>
      <dgm:spPr/>
    </dgm:pt>
    <dgm:pt modelId="{9A197C73-541D-4B96-9204-1A3A86B0A8E0}" type="pres">
      <dgm:prSet presAssocID="{2905C40F-2132-4466-A9FB-B3194C2A053D}" presName="node" presStyleLbl="node1" presStyleIdx="0" presStyleCnt="3" custScaleX="102720" custScaleY="1328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88A530-4535-4F2B-AE2E-90B4655D68A6}" type="pres">
      <dgm:prSet presAssocID="{89F49B48-2196-4C95-A8D5-C1196BCAEB3C}" presName="sibTrans" presStyleLbl="sibTrans1D1" presStyleIdx="0" presStyleCnt="2"/>
      <dgm:spPr/>
      <dgm:t>
        <a:bodyPr/>
        <a:lstStyle/>
        <a:p>
          <a:endParaRPr lang="it-IT"/>
        </a:p>
      </dgm:t>
    </dgm:pt>
    <dgm:pt modelId="{90677EBC-6CD2-41C9-82D1-EDB68B9D9479}" type="pres">
      <dgm:prSet presAssocID="{89F49B48-2196-4C95-A8D5-C1196BCAEB3C}" presName="connectorText" presStyleLbl="sibTrans1D1" presStyleIdx="0" presStyleCnt="2"/>
      <dgm:spPr/>
      <dgm:t>
        <a:bodyPr/>
        <a:lstStyle/>
        <a:p>
          <a:endParaRPr lang="it-IT"/>
        </a:p>
      </dgm:t>
    </dgm:pt>
    <dgm:pt modelId="{5D0E74F2-ED8E-4870-8E3C-9B0906CDCC1C}" type="pres">
      <dgm:prSet presAssocID="{8D8E6662-163B-43E7-A1BD-3D67F29907CA}" presName="node" presStyleLbl="node1" presStyleIdx="1" presStyleCnt="3" custScaleX="100172" custScaleY="1136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7772DA-967F-406A-8EA4-A891F396098B}" type="pres">
      <dgm:prSet presAssocID="{F8AC113A-73AD-458D-A760-02EFD832B8BF}" presName="sibTrans" presStyleLbl="sibTrans1D1" presStyleIdx="1" presStyleCnt="2"/>
      <dgm:spPr/>
      <dgm:t>
        <a:bodyPr/>
        <a:lstStyle/>
        <a:p>
          <a:endParaRPr lang="it-IT"/>
        </a:p>
      </dgm:t>
    </dgm:pt>
    <dgm:pt modelId="{B766DB5A-89A9-4041-9968-E8FD5A5AE9F4}" type="pres">
      <dgm:prSet presAssocID="{F8AC113A-73AD-458D-A760-02EFD832B8BF}" presName="connectorText" presStyleLbl="sibTrans1D1" presStyleIdx="1" presStyleCnt="2"/>
      <dgm:spPr/>
      <dgm:t>
        <a:bodyPr/>
        <a:lstStyle/>
        <a:p>
          <a:endParaRPr lang="it-IT"/>
        </a:p>
      </dgm:t>
    </dgm:pt>
    <dgm:pt modelId="{B4604317-F844-4C49-91F0-A00E46A698E8}" type="pres">
      <dgm:prSet presAssocID="{23A7C47F-8C2C-4992-B9C8-AEB7DA2924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1D6133-87B0-43F5-87DA-33F3BDC19364}" type="presOf" srcId="{89F49B48-2196-4C95-A8D5-C1196BCAEB3C}" destId="{B488A530-4535-4F2B-AE2E-90B4655D68A6}" srcOrd="0" destOrd="0" presId="urn:microsoft.com/office/officeart/2005/8/layout/bProcess3"/>
    <dgm:cxn modelId="{501A3057-6B95-4322-A977-04035E859D59}" type="presOf" srcId="{89F49B48-2196-4C95-A8D5-C1196BCAEB3C}" destId="{90677EBC-6CD2-41C9-82D1-EDB68B9D9479}" srcOrd="1" destOrd="0" presId="urn:microsoft.com/office/officeart/2005/8/layout/bProcess3"/>
    <dgm:cxn modelId="{B0AB7730-8F02-41AE-B843-1748AE9D28CB}" type="presOf" srcId="{F8AC113A-73AD-458D-A760-02EFD832B8BF}" destId="{B766DB5A-89A9-4041-9968-E8FD5A5AE9F4}" srcOrd="1" destOrd="0" presId="urn:microsoft.com/office/officeart/2005/8/layout/bProcess3"/>
    <dgm:cxn modelId="{CE2657D1-96F3-4D9D-B4A1-99492A31BAFA}" type="presOf" srcId="{F8AC113A-73AD-458D-A760-02EFD832B8BF}" destId="{1F7772DA-967F-406A-8EA4-A891F396098B}" srcOrd="0" destOrd="0" presId="urn:microsoft.com/office/officeart/2005/8/layout/bProcess3"/>
    <dgm:cxn modelId="{DD9BFEE5-E82B-43D5-A7A1-AA9E8D1488D3}" type="presOf" srcId="{2905C40F-2132-4466-A9FB-B3194C2A053D}" destId="{9A197C73-541D-4B96-9204-1A3A86B0A8E0}" srcOrd="0" destOrd="0" presId="urn:microsoft.com/office/officeart/2005/8/layout/bProcess3"/>
    <dgm:cxn modelId="{31424E27-0784-47A2-8108-0E270AE4621C}" srcId="{AE114A02-2F8B-4931-97F6-83ED08DF01CA}" destId="{2905C40F-2132-4466-A9FB-B3194C2A053D}" srcOrd="0" destOrd="0" parTransId="{627C4BED-3947-4F08-9D6A-A0FF5E6CAA38}" sibTransId="{89F49B48-2196-4C95-A8D5-C1196BCAEB3C}"/>
    <dgm:cxn modelId="{A92A1C9F-16EF-405A-994F-47A4E871BBCC}" type="presOf" srcId="{23A7C47F-8C2C-4992-B9C8-AEB7DA292465}" destId="{B4604317-F844-4C49-91F0-A00E46A698E8}" srcOrd="0" destOrd="0" presId="urn:microsoft.com/office/officeart/2005/8/layout/bProcess3"/>
    <dgm:cxn modelId="{F1816A32-8858-411E-9CA5-06754685AD5F}" type="presOf" srcId="{AE114A02-2F8B-4931-97F6-83ED08DF01CA}" destId="{B1EB9CB3-3224-47E4-B219-A1F7D0C3B365}" srcOrd="0" destOrd="0" presId="urn:microsoft.com/office/officeart/2005/8/layout/bProcess3"/>
    <dgm:cxn modelId="{334453D2-4EFE-4795-A31C-BE400A11F20A}" srcId="{AE114A02-2F8B-4931-97F6-83ED08DF01CA}" destId="{23A7C47F-8C2C-4992-B9C8-AEB7DA292465}" srcOrd="2" destOrd="0" parTransId="{F8DCFE86-5B07-4A96-984F-DD6A000B75EE}" sibTransId="{9F4CBF78-94F8-45FF-B8E5-8955B9DC8FA0}"/>
    <dgm:cxn modelId="{509B9CAE-6FDA-4437-A545-C8605B07FF7D}" srcId="{AE114A02-2F8B-4931-97F6-83ED08DF01CA}" destId="{8D8E6662-163B-43E7-A1BD-3D67F29907CA}" srcOrd="1" destOrd="0" parTransId="{0188F06C-3BF2-4528-BCDF-2602F7C1FE4A}" sibTransId="{F8AC113A-73AD-458D-A760-02EFD832B8BF}"/>
    <dgm:cxn modelId="{1ACB4DF6-D855-4E04-9431-A427AB2EFD26}" type="presOf" srcId="{8D8E6662-163B-43E7-A1BD-3D67F29907CA}" destId="{5D0E74F2-ED8E-4870-8E3C-9B0906CDCC1C}" srcOrd="0" destOrd="0" presId="urn:microsoft.com/office/officeart/2005/8/layout/bProcess3"/>
    <dgm:cxn modelId="{81867D11-9573-446E-8C43-39354806C6D1}" type="presParOf" srcId="{B1EB9CB3-3224-47E4-B219-A1F7D0C3B365}" destId="{9A197C73-541D-4B96-9204-1A3A86B0A8E0}" srcOrd="0" destOrd="0" presId="urn:microsoft.com/office/officeart/2005/8/layout/bProcess3"/>
    <dgm:cxn modelId="{AEBE2A6B-45A1-41E3-8314-6B8F0D3F6B73}" type="presParOf" srcId="{B1EB9CB3-3224-47E4-B219-A1F7D0C3B365}" destId="{B488A530-4535-4F2B-AE2E-90B4655D68A6}" srcOrd="1" destOrd="0" presId="urn:microsoft.com/office/officeart/2005/8/layout/bProcess3"/>
    <dgm:cxn modelId="{C3E79B9E-EC61-4452-A360-77969DD7C402}" type="presParOf" srcId="{B488A530-4535-4F2B-AE2E-90B4655D68A6}" destId="{90677EBC-6CD2-41C9-82D1-EDB68B9D9479}" srcOrd="0" destOrd="0" presId="urn:microsoft.com/office/officeart/2005/8/layout/bProcess3"/>
    <dgm:cxn modelId="{E085A724-3B1E-44E4-BC41-D3FCDF632A3B}" type="presParOf" srcId="{B1EB9CB3-3224-47E4-B219-A1F7D0C3B365}" destId="{5D0E74F2-ED8E-4870-8E3C-9B0906CDCC1C}" srcOrd="2" destOrd="0" presId="urn:microsoft.com/office/officeart/2005/8/layout/bProcess3"/>
    <dgm:cxn modelId="{A5102307-9B4D-4642-A1BC-EBAE2CFD26B4}" type="presParOf" srcId="{B1EB9CB3-3224-47E4-B219-A1F7D0C3B365}" destId="{1F7772DA-967F-406A-8EA4-A891F396098B}" srcOrd="3" destOrd="0" presId="urn:microsoft.com/office/officeart/2005/8/layout/bProcess3"/>
    <dgm:cxn modelId="{1B5E14EE-A240-4968-9041-D7A5D12A0C9E}" type="presParOf" srcId="{1F7772DA-967F-406A-8EA4-A891F396098B}" destId="{B766DB5A-89A9-4041-9968-E8FD5A5AE9F4}" srcOrd="0" destOrd="0" presId="urn:microsoft.com/office/officeart/2005/8/layout/bProcess3"/>
    <dgm:cxn modelId="{E046DD7B-A410-4A1A-8539-8B0BC146768A}" type="presParOf" srcId="{B1EB9CB3-3224-47E4-B219-A1F7D0C3B365}" destId="{B4604317-F844-4C49-91F0-A00E46A698E8}" srcOrd="4" destOrd="0" presId="urn:microsoft.com/office/officeart/2005/8/layout/bProcess3"/>
  </dgm:cxnLst>
  <dgm:bg/>
  <dgm:whole/>
  <dgm:extLst>
    <a:ext uri="{C62137D5-CB1D-491B-B009-E17868A290BF}">
      <dgm14:recolorImg xmlns:dgm14="http://schemas.microsoft.com/office/drawing/2010/diagram" xmlns:a="http://schemas.openxmlformats.org/drawingml/2006/main" xmlns:dgm="http://schemas.openxmlformats.org/drawingml/2006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AD7E0-0EFB-46BC-897C-F206D745DBFC}">
      <dsp:nvSpPr>
        <dsp:cNvPr id="0" name=""/>
        <dsp:cNvSpPr/>
      </dsp:nvSpPr>
      <dsp:spPr>
        <a:xfrm>
          <a:off x="0" y="22325"/>
          <a:ext cx="3888433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/>
            <a:t>Le Unità Didattiche</a:t>
          </a:r>
          <a:endParaRPr lang="it-IT" sz="3000" b="1" kern="1200" dirty="0"/>
        </a:p>
      </dsp:txBody>
      <dsp:txXfrm>
        <a:off x="0" y="22325"/>
        <a:ext cx="3888433" cy="7195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812C68-23E5-4DCC-9607-0EF69B95AA62}">
      <dsp:nvSpPr>
        <dsp:cNvPr id="0" name=""/>
        <dsp:cNvSpPr/>
      </dsp:nvSpPr>
      <dsp:spPr>
        <a:xfrm>
          <a:off x="0" y="0"/>
          <a:ext cx="4043794" cy="26051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1° incontro: Ma come facevano gli antichi Egizi?</a:t>
          </a:r>
          <a:endParaRPr lang="it-IT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2° incontro: Una questione di strumenti.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3° incontro: Città quadrate e rettangolari.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4° incontro: Scatole e grattacieli.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5° incontro: Nei panni di un geometra.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6° incontro: Tre punti e una forza.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7° incontro: I magici 5.</a:t>
          </a:r>
          <a:endParaRPr lang="it-IT" sz="1400" kern="1200" dirty="0"/>
        </a:p>
      </dsp:txBody>
      <dsp:txXfrm>
        <a:off x="0" y="0"/>
        <a:ext cx="4043794" cy="2605146"/>
      </dsp:txXfrm>
    </dsp:sp>
    <dsp:sp modelId="{B523227C-1F5B-41F6-99C5-B451B4618069}">
      <dsp:nvSpPr>
        <dsp:cNvPr id="0" name=""/>
        <dsp:cNvSpPr/>
      </dsp:nvSpPr>
      <dsp:spPr>
        <a:xfrm>
          <a:off x="0" y="2036417"/>
          <a:ext cx="3480199" cy="846103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</a:rPr>
            <a:t>1^ U.D</a:t>
          </a:r>
          <a:r>
            <a:rPr lang="it-IT" sz="1600" kern="1200" dirty="0" smtClean="0">
              <a:solidFill>
                <a:schemeClr val="bg1"/>
              </a:solidFill>
            </a:rPr>
            <a:t>.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A spasso nel tempo le origini della geometria 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0" y="2036417"/>
        <a:ext cx="2450845" cy="846103"/>
      </dsp:txXfrm>
    </dsp:sp>
    <dsp:sp modelId="{4817B013-F55B-4835-B8E9-4F81841569B7}">
      <dsp:nvSpPr>
        <dsp:cNvPr id="0" name=""/>
        <dsp:cNvSpPr/>
      </dsp:nvSpPr>
      <dsp:spPr>
        <a:xfrm>
          <a:off x="2679944" y="1721340"/>
          <a:ext cx="1433442" cy="12150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5F827-370C-414D-94B0-B9A389E97AEC}">
      <dsp:nvSpPr>
        <dsp:cNvPr id="0" name=""/>
        <dsp:cNvSpPr/>
      </dsp:nvSpPr>
      <dsp:spPr>
        <a:xfrm>
          <a:off x="4182153" y="848720"/>
          <a:ext cx="4314790" cy="29616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1° incontro: Dalla Grecia ai banchi di scuola: l’angolo retto.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2° incontro: Dalla Grecia ai banchi di scuola: la forza del pensiero.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3° incontro: La circonferenza non può mancare.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smtClean="0"/>
            <a:t>4° incontro: Motivi d’ordine.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5° incontro: Che belle figure.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6° incontro: Di tassello in tassello.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smtClean="0"/>
            <a:t>7° incontro: Non fa una piega.</a:t>
          </a:r>
          <a:endParaRPr lang="it-IT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8° incontro: La precisione premia</a:t>
          </a:r>
          <a:r>
            <a:rPr lang="it-IT" sz="1500" i="1" kern="1200" dirty="0" smtClean="0"/>
            <a:t>.</a:t>
          </a:r>
          <a:endParaRPr lang="it-IT" sz="1500" kern="1200" dirty="0"/>
        </a:p>
      </dsp:txBody>
      <dsp:txXfrm>
        <a:off x="4182153" y="848720"/>
        <a:ext cx="4314790" cy="2961602"/>
      </dsp:txXfrm>
    </dsp:sp>
    <dsp:sp modelId="{9F0BFFB3-B815-4AC6-8E32-6A48B92F39BC}">
      <dsp:nvSpPr>
        <dsp:cNvPr id="0" name=""/>
        <dsp:cNvSpPr/>
      </dsp:nvSpPr>
      <dsp:spPr>
        <a:xfrm>
          <a:off x="4171234" y="3096344"/>
          <a:ext cx="4325709" cy="1098098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2^ U.D.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Triangoli, quadrati, cerchi nella tecnica e nell’architettura</a:t>
          </a:r>
          <a:endParaRPr lang="it-IT" sz="1600" kern="1200" dirty="0"/>
        </a:p>
      </dsp:txBody>
      <dsp:txXfrm>
        <a:off x="4171234" y="3096344"/>
        <a:ext cx="3046274" cy="1098098"/>
      </dsp:txXfrm>
    </dsp:sp>
    <dsp:sp modelId="{B6EEAD14-DE00-437D-93EB-552F054D1321}">
      <dsp:nvSpPr>
        <dsp:cNvPr id="0" name=""/>
        <dsp:cNvSpPr/>
      </dsp:nvSpPr>
      <dsp:spPr>
        <a:xfrm>
          <a:off x="7002762" y="3312370"/>
          <a:ext cx="1494181" cy="11707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23F74-E5B4-4EEC-A33A-142EFB21F34A}">
      <dsp:nvSpPr>
        <dsp:cNvPr id="0" name=""/>
        <dsp:cNvSpPr/>
      </dsp:nvSpPr>
      <dsp:spPr>
        <a:xfrm>
          <a:off x="6" y="3024333"/>
          <a:ext cx="4081761" cy="24579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1° incontro: Che ordine nel disegno degli Egizi!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2° incontro: Questione di punti di vista!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3° e 4° incontro: Le tre viste di un oggetto e </a:t>
          </a:r>
          <a:r>
            <a:rPr lang="it-IT" sz="1400" i="1" kern="1200" dirty="0" err="1" smtClean="0"/>
            <a:t>Monge</a:t>
          </a:r>
          <a:r>
            <a:rPr lang="it-IT" sz="1400" i="1" kern="1200" dirty="0" smtClean="0"/>
            <a:t>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5° e 6° incontro: Lo sguardo in fuga verso l’orizzonte.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7° incontro: Per finire…la mia stanzetta</a:t>
          </a:r>
          <a:r>
            <a:rPr lang="it-IT" sz="1800" i="1" kern="1200" dirty="0" smtClean="0"/>
            <a:t>.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kern="1200"/>
        </a:p>
      </dsp:txBody>
      <dsp:txXfrm>
        <a:off x="6" y="3024333"/>
        <a:ext cx="4081761" cy="2457924"/>
      </dsp:txXfrm>
    </dsp:sp>
    <dsp:sp modelId="{1E62939C-5BDA-4358-8348-6951340963DA}">
      <dsp:nvSpPr>
        <dsp:cNvPr id="0" name=""/>
        <dsp:cNvSpPr/>
      </dsp:nvSpPr>
      <dsp:spPr>
        <a:xfrm>
          <a:off x="0" y="4752528"/>
          <a:ext cx="4376161" cy="946530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</a:rPr>
            <a:t>3^ U.D.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Il disegno e la rappresentazione grafica nei progetti edilizi e nell’arte pittorica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</dsp:txBody>
      <dsp:txXfrm>
        <a:off x="0" y="4752528"/>
        <a:ext cx="3081804" cy="946530"/>
      </dsp:txXfrm>
    </dsp:sp>
    <dsp:sp modelId="{A97DE48B-3DF3-47DA-9E6E-527559FA380C}">
      <dsp:nvSpPr>
        <dsp:cNvPr id="0" name=""/>
        <dsp:cNvSpPr/>
      </dsp:nvSpPr>
      <dsp:spPr>
        <a:xfrm>
          <a:off x="3240361" y="4697719"/>
          <a:ext cx="1434572" cy="11349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8A530-4535-4F2B-AE2E-90B4655D68A6}">
      <dsp:nvSpPr>
        <dsp:cNvPr id="0" name=""/>
        <dsp:cNvSpPr/>
      </dsp:nvSpPr>
      <dsp:spPr>
        <a:xfrm>
          <a:off x="2564756" y="974635"/>
          <a:ext cx="544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07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822426" y="1017482"/>
        <a:ext cx="28733" cy="5746"/>
      </dsp:txXfrm>
    </dsp:sp>
    <dsp:sp modelId="{9A197C73-541D-4B96-9204-1A3A86B0A8E0}">
      <dsp:nvSpPr>
        <dsp:cNvPr id="0" name=""/>
        <dsp:cNvSpPr/>
      </dsp:nvSpPr>
      <dsp:spPr>
        <a:xfrm>
          <a:off x="8" y="24483"/>
          <a:ext cx="2566547" cy="199174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L’uso di modelli concreti, la costruzione e la manipolazione degli oggetti della vita quotidiana, favorisce il movimento tra la realtà, così come percepita, e i concetti geometrici astratti.</a:t>
          </a:r>
          <a:endParaRPr lang="it-IT" sz="12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8" y="24483"/>
        <a:ext cx="2566547" cy="1991743"/>
      </dsp:txXfrm>
    </dsp:sp>
    <dsp:sp modelId="{1F7772DA-967F-406A-8EA4-A891F396098B}">
      <dsp:nvSpPr>
        <dsp:cNvPr id="0" name=""/>
        <dsp:cNvSpPr/>
      </dsp:nvSpPr>
      <dsp:spPr>
        <a:xfrm>
          <a:off x="5642315" y="974635"/>
          <a:ext cx="5440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07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99985" y="1017482"/>
        <a:ext cx="28733" cy="5746"/>
      </dsp:txXfrm>
    </dsp:sp>
    <dsp:sp modelId="{5D0E74F2-ED8E-4870-8E3C-9B0906CDCC1C}">
      <dsp:nvSpPr>
        <dsp:cNvPr id="0" name=""/>
        <dsp:cNvSpPr/>
      </dsp:nvSpPr>
      <dsp:spPr>
        <a:xfrm>
          <a:off x="3141231" y="168499"/>
          <a:ext cx="2502883" cy="170371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La forza della </a:t>
          </a:r>
          <a:r>
            <a:rPr lang="it-IT" sz="1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mimesis</a:t>
          </a:r>
          <a:r>
            <a:rPr lang="it-IT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, promossa dal racconto, e dall’esperienza, rende significativo l’apprendimento dei concetti matematici puri</a:t>
          </a:r>
          <a:r>
            <a:rPr lang="it-IT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.</a:t>
          </a:r>
          <a:endParaRPr lang="it-IT" sz="11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3141231" y="168499"/>
        <a:ext cx="2502883" cy="1703711"/>
      </dsp:txXfrm>
    </dsp:sp>
    <dsp:sp modelId="{B4604317-F844-4C49-91F0-A00E46A698E8}">
      <dsp:nvSpPr>
        <dsp:cNvPr id="0" name=""/>
        <dsp:cNvSpPr/>
      </dsp:nvSpPr>
      <dsp:spPr>
        <a:xfrm>
          <a:off x="6218790" y="270779"/>
          <a:ext cx="2498586" cy="149915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Le conversazioni matematiche e la collaborazione tra pari favoriscono lo sviluppo del pensiero critico. </a:t>
          </a:r>
          <a:endParaRPr lang="it-IT" sz="12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6218790" y="270779"/>
        <a:ext cx="2498586" cy="149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4B14-EAE5-4126-8ED5-B2CCA6FD7AB6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23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3483-0543-4647-B5E6-27B716483745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20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119C-EA6F-44A2-ADEE-7732297967F5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3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D9BBF-FEA5-4337-A98F-26FF2FDBFFF9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0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83A24-24C0-484E-9F56-D626F5CBB7A0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51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CC4A0-B7D3-4F41-8264-6ED4034E901D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5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0543-8B96-4BC0-9E9A-BB0B1F9E38EE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63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CBC2-0576-4FDD-B840-480F72909097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69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2E7C8-22DB-4130-8E51-4AA71F555131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5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FEFB5-4339-4D3B-9753-76E407C4607C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08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D1905-CB45-40C9-A737-CE6802F3F90F}" type="slidenum">
              <a:rPr lang="es-ES" altLang="it-IT"/>
              <a:pPr/>
              <a:t>‹n.›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8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F345C4-4677-4222-BD33-A9FFFFA85E78}" type="slidenum">
              <a:rPr lang="es-ES" altLang="it-IT"/>
              <a:pPr/>
              <a:t>‹n.›</a:t>
            </a:fld>
            <a:endParaRPr lang="es-E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microsoft.com/office/2007/relationships/hdphoto" Target="../media/hdphoto1.wdp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32212" y="1143000"/>
            <a:ext cx="5611788" cy="1639760"/>
          </a:xfrm>
        </p:spPr>
        <p:txBody>
          <a:bodyPr/>
          <a:lstStyle/>
          <a:p>
            <a:r>
              <a:rPr lang="it-IT" sz="2400" b="1" cap="all" dirty="0" smtClean="0">
                <a:latin typeface="Agency FB" panose="020B0503020202020204" pitchFamily="34" charset="0"/>
              </a:rPr>
              <a:t>Facoltà SCIENZE DELLA FORMAZIONE</a:t>
            </a:r>
            <a:r>
              <a:rPr lang="it-IT" sz="2000" cap="all" dirty="0" smtClean="0">
                <a:latin typeface="Agency FB" panose="020B0503020202020204" pitchFamily="34" charset="0"/>
              </a:rPr>
              <a:t/>
            </a:r>
            <a:br>
              <a:rPr lang="it-IT" sz="2000" cap="all" dirty="0" smtClean="0">
                <a:latin typeface="Agency FB" panose="020B0503020202020204" pitchFamily="34" charset="0"/>
              </a:rPr>
            </a:br>
            <a:r>
              <a:rPr lang="it-IT" sz="2000" b="1" cap="all" dirty="0" smtClean="0">
                <a:latin typeface="Agency FB" panose="020B0503020202020204" pitchFamily="34" charset="0"/>
              </a:rPr>
              <a:t>Corso di Laurea in Scienze della Formazione Primaria</a:t>
            </a:r>
            <a:br>
              <a:rPr lang="it-IT" sz="2000" b="1" cap="all" dirty="0" smtClean="0">
                <a:latin typeface="Agency FB" panose="020B0503020202020204" pitchFamily="34" charset="0"/>
              </a:rPr>
            </a:br>
            <a:r>
              <a:rPr lang="it-IT" sz="1600" b="1" cap="all" dirty="0" smtClean="0">
                <a:latin typeface="Agency FB" panose="020B0503020202020204" pitchFamily="34" charset="0"/>
              </a:rPr>
              <a:t>INDIRIZZO ELEMENTARE</a:t>
            </a:r>
            <a:br>
              <a:rPr lang="it-IT" sz="1600" b="1" cap="all" dirty="0" smtClean="0">
                <a:latin typeface="Agency FB" panose="020B0503020202020204" pitchFamily="34" charset="0"/>
              </a:rPr>
            </a:br>
            <a:endParaRPr lang="es-ES" altLang="it-IT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393241" cy="8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25781" y="3374952"/>
            <a:ext cx="5832648" cy="90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LA MATEMATICA NELLA TECNICA E </a:t>
            </a:r>
          </a:p>
          <a:p>
            <a:pPr algn="ctr">
              <a:lnSpc>
                <a:spcPct val="120000"/>
              </a:lnSpc>
            </a:pPr>
            <a:r>
              <a:rPr lang="it-IT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NEL LAVORO</a:t>
            </a:r>
            <a:endParaRPr lang="it-IT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2180" y="4437112"/>
            <a:ext cx="87198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 smtClean="0"/>
          </a:p>
          <a:p>
            <a:pPr algn="ctr"/>
            <a:r>
              <a:rPr lang="it-IT" sz="20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Relatore: Prof.ssa </a:t>
            </a:r>
            <a:r>
              <a:rPr lang="it-IT" sz="2000" b="1" dirty="0">
                <a:latin typeface="Agency FB" panose="020B0503020202020204" pitchFamily="34" charset="0"/>
                <a:cs typeface="Aharoni" panose="02010803020104030203" pitchFamily="2" charset="-79"/>
              </a:rPr>
              <a:t>Ana </a:t>
            </a:r>
            <a:r>
              <a:rPr lang="it-IT" sz="2000" b="1" dirty="0" err="1">
                <a:latin typeface="Agency FB" panose="020B0503020202020204" pitchFamily="34" charset="0"/>
                <a:cs typeface="Aharoni" panose="02010803020104030203" pitchFamily="2" charset="-79"/>
              </a:rPr>
              <a:t>Millán</a:t>
            </a:r>
            <a:r>
              <a:rPr lang="it-IT" sz="2000" b="1" dirty="0">
                <a:latin typeface="Agency FB" panose="020B0503020202020204" pitchFamily="34" charset="0"/>
                <a:cs typeface="Aharoni" panose="02010803020104030203" pitchFamily="2" charset="-79"/>
              </a:rPr>
              <a:t> </a:t>
            </a:r>
            <a:r>
              <a:rPr lang="it-IT" sz="20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Gasca                                    </a:t>
            </a:r>
            <a:r>
              <a:rPr lang="it-IT" sz="20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it-IT" sz="20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Correlatore</a:t>
            </a:r>
            <a:r>
              <a:rPr lang="it-IT" sz="2000" b="1" dirty="0" smtClean="0">
                <a:latin typeface="Agency FB" panose="020B0503020202020204" pitchFamily="34" charset="0"/>
                <a:cs typeface="Aharoni" panose="02010803020104030203" pitchFamily="2" charset="-79"/>
              </a:rPr>
              <a:t>: Dott.ssa Viviana Rossanese</a:t>
            </a:r>
          </a:p>
          <a:p>
            <a:pPr algn="ctr"/>
            <a:endParaRPr lang="it-IT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16976" y="5298886"/>
            <a:ext cx="4631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Laureanda: Paola Pompilio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6769" y="6492318"/>
            <a:ext cx="16439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A.A. 2012/13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56579" y="602642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gency FB" panose="020B0503020202020204" pitchFamily="34" charset="0"/>
              </a:rPr>
              <a:t>Scuola accogliente: I.C. Mar Rosso Ostia Lido (</a:t>
            </a:r>
            <a:r>
              <a:rPr lang="it-IT" b="1" dirty="0" err="1" smtClean="0">
                <a:latin typeface="Agency FB" panose="020B0503020202020204" pitchFamily="34" charset="0"/>
              </a:rPr>
              <a:t>Rm</a:t>
            </a:r>
            <a:r>
              <a:rPr lang="it-IT" b="1" dirty="0" smtClean="0">
                <a:latin typeface="Agency FB" panose="020B0503020202020204" pitchFamily="34" charset="0"/>
              </a:rPr>
              <a:t>) -   Classe VB </a:t>
            </a:r>
            <a:endParaRPr lang="it-IT" b="1" dirty="0">
              <a:latin typeface="Agency FB" panose="020B0503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24936" y="6661595"/>
            <a:ext cx="683568" cy="169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esktop\foto gita Parigi Pasqua 2013\ST60\DCIM\100PHOTO\SAM_0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84208">
            <a:off x="682841" y="5190219"/>
            <a:ext cx="2027635" cy="1520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Desktop\foto gita Parigi Pasqua 2013\ST60\DCIM\100PHOTO\SAM_08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77" b="18870"/>
          <a:stretch/>
        </p:blipFill>
        <p:spPr bwMode="auto">
          <a:xfrm rot="355547">
            <a:off x="2596298" y="5306928"/>
            <a:ext cx="2213528" cy="1328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600464">
            <a:off x="6725266" y="5233178"/>
            <a:ext cx="1913081" cy="143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1240920">
            <a:off x="4829365" y="5142947"/>
            <a:ext cx="1947770" cy="146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asellaDiTesto 19"/>
          <p:cNvSpPr txBox="1"/>
          <p:nvPr/>
        </p:nvSpPr>
        <p:spPr>
          <a:xfrm>
            <a:off x="825352" y="4004388"/>
            <a:ext cx="7344816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just"/>
          </a:lstStyle>
          <a:p>
            <a:r>
              <a:rPr lang="it-IT" dirty="0"/>
              <a:t>Le prassi del lavoro dell’uomo hanno ispirato il lavoro teorico di matematici e scienziati, incrementando nuove idee e tecniche e influenzando la cultura e l’istruzione.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611560" y="370782"/>
            <a:ext cx="7772400" cy="12241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kern="0" dirty="0" smtClean="0">
                <a:solidFill>
                  <a:schemeClr val="accent6">
                    <a:lumMod val="50000"/>
                  </a:schemeClr>
                </a:solidFill>
              </a:rPr>
              <a:t>IL QUADRO TEORICO</a:t>
            </a:r>
          </a:p>
          <a:p>
            <a:r>
              <a:rPr lang="it-IT" sz="2400" kern="0" dirty="0" smtClean="0">
                <a:solidFill>
                  <a:schemeClr val="accent6">
                    <a:lumMod val="50000"/>
                  </a:schemeClr>
                </a:solidFill>
              </a:rPr>
              <a:t>La matematica come scienza «utile» nelle società del passato e del presente</a:t>
            </a:r>
            <a:endParaRPr lang="it-IT" sz="24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28266" y="3009726"/>
            <a:ext cx="7344816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mestieri applicano «</a:t>
            </a:r>
            <a:r>
              <a:rPr lang="it-IT" dirty="0" err="1" smtClean="0"/>
              <a:t>saperi</a:t>
            </a:r>
            <a:r>
              <a:rPr lang="it-IT" dirty="0" smtClean="0"/>
              <a:t>» antichi e moderni, esprimono competenze tecniche e artistiche che risalgono a tempi antichissimi e coinvolgono la misura e la forma.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03648" y="1700808"/>
            <a:ext cx="734481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 partire dalle prime civiltà urbane, l’uomo ha organizzato con il proprio lavoro l’ambiente in cui viveva: ha progettato e costruito strade, canali, case e palazzi, monumenti artistici e ricercato il bello nelle forme e nelle linee.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3140" y="116632"/>
            <a:ext cx="9178280" cy="674136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705171" y="418382"/>
            <a:ext cx="7772400" cy="702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La matematica scolastica e il mondo del lavoro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18963" y="2708920"/>
            <a:ext cx="7344816" cy="92333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Fare geometria con i mestieri vuol dire «</a:t>
            </a:r>
            <a:r>
              <a:rPr lang="it-IT" b="1" dirty="0" smtClean="0"/>
              <a:t>indagare</a:t>
            </a:r>
            <a:r>
              <a:rPr lang="it-IT" dirty="0" smtClean="0"/>
              <a:t>», attraverso le azioni di un lavoratore, le proprietà degli enti geometrici che hanno ispirato le opere dell’uomo, unendo intuizione e logica.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913661" y="4179230"/>
            <a:ext cx="3307904" cy="2308324"/>
          </a:xfrm>
          <a:prstGeom prst="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Una nuova necessità è stata individuata dal Consiglio Europeo già dal marzo 2000: adeguare i sistemi di istruzione favorendo il legame tra istruzione, formazione e occupazione nel mondo del lavoro.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3781" y="1412776"/>
            <a:ext cx="891952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dirty="0"/>
              <a:t>L’insegnamento nelle nostre aule di matematica porta con sé le tracce della tradizione europea: la cultura greca e la ricerca della perfezione nel pensiero puro e le scuole d’abaco del Basso Medioevo che insegnavano il «far di conto».</a:t>
            </a:r>
          </a:p>
        </p:txBody>
      </p:sp>
      <p:pic>
        <p:nvPicPr>
          <p:cNvPr id="63491" name="Picture 3" descr="C:\Users\User1\Desktop\IMAG05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78481">
            <a:off x="1331033" y="5253290"/>
            <a:ext cx="2405241" cy="135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1210294">
            <a:off x="658513" y="3981011"/>
            <a:ext cx="2190961" cy="123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magine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02154">
            <a:off x="2600278" y="4340326"/>
            <a:ext cx="1994905" cy="106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71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8" grpId="0" animBg="1"/>
      <p:bldP spid="4" grpId="0" animBg="1"/>
      <p:bldP spid="17" grpId="0" animBg="1"/>
      <p:bldP spid="19" grpId="0" animBg="1"/>
      <p:bldP spid="1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97502"/>
              </p:ext>
            </p:extLst>
          </p:nvPr>
        </p:nvGraphicFramePr>
        <p:xfrm>
          <a:off x="4716016" y="476672"/>
          <a:ext cx="3888433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1112082"/>
              </p:ext>
            </p:extLst>
          </p:nvPr>
        </p:nvGraphicFramePr>
        <p:xfrm>
          <a:off x="251520" y="908720"/>
          <a:ext cx="8496944" cy="58326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0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7B013-F55B-4835-B8E9-4F818415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817B013-F55B-4835-B8E9-4F818415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817B013-F55B-4835-B8E9-4F8184156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3227C-1F5B-41F6-99C5-B451B461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523227C-1F5B-41F6-99C5-B451B461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523227C-1F5B-41F6-99C5-B451B461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12C68-23E5-4DCC-9607-0EF69B95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7812C68-23E5-4DCC-9607-0EF69B95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7812C68-23E5-4DCC-9607-0EF69B95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EAD14-DE00-437D-93EB-552F054D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6EEAD14-DE00-437D-93EB-552F054D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6EEAD14-DE00-437D-93EB-552F054D1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BFFB3-B815-4AC6-8E32-6A48B92F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F0BFFB3-B815-4AC6-8E32-6A48B92F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F0BFFB3-B815-4AC6-8E32-6A48B92F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5F827-370C-414D-94B0-B9A389E97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125F827-370C-414D-94B0-B9A389E97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125F827-370C-414D-94B0-B9A389E97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7DE48B-3DF3-47DA-9E6E-527559FA3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97DE48B-3DF3-47DA-9E6E-527559FA3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97DE48B-3DF3-47DA-9E6E-527559FA3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2939C-5BDA-4358-8348-69513409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E62939C-5BDA-4358-8348-69513409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E62939C-5BDA-4358-8348-69513409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23F74-E5B4-4EEC-A33A-142EFB21F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B923F74-E5B4-4EEC-A33A-142EFB21F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B923F74-E5B4-4EEC-A33A-142EFB21F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3525115" y="2788359"/>
            <a:ext cx="205725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Le fasi del lavoro:</a:t>
            </a:r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835695" y="1052736"/>
            <a:ext cx="6427613" cy="48606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Perché l’uomo ha preferito alcune forme?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917083" y="1667307"/>
            <a:ext cx="3464942" cy="9151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754323" y="1777862"/>
            <a:ext cx="3747674" cy="64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Una questione di spazi: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costruiamo un plastico di Ostia 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128" y="2440704"/>
            <a:ext cx="2450955" cy="1732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4195" y="4494651"/>
            <a:ext cx="2450953" cy="1732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81347" y="4402346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 descr="2013-02-14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115" y="4298724"/>
            <a:ext cx="2828925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08408" y="2520499"/>
            <a:ext cx="2662238" cy="165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 descr="2013-02-14 13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"/>
          <a:stretch/>
        </p:blipFill>
        <p:spPr bwMode="auto">
          <a:xfrm>
            <a:off x="1979712" y="1595791"/>
            <a:ext cx="5741972" cy="5154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2050" name="Picture 2" descr="http://www.forzanovara.net/upload/images/1369258306.p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7285" cy="16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374679" y="356599"/>
            <a:ext cx="7473361" cy="4770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Guardiamo da vicino alcune attività significative</a:t>
            </a:r>
            <a:endParaRPr lang="it-IT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332656"/>
            <a:ext cx="77721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Il lavoro del designer: progettiamo un tessuto</a:t>
            </a:r>
            <a:endParaRPr lang="it-IT" sz="2800" kern="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124744"/>
            <a:ext cx="40324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Osserviamo attentamente un oggetto che usiamo ogni giorno…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5691372" y="832594"/>
            <a:ext cx="1577340" cy="2807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Connettore 1 6"/>
          <p:cNvCxnSpPr/>
          <p:nvPr/>
        </p:nvCxnSpPr>
        <p:spPr>
          <a:xfrm>
            <a:off x="5940152" y="1771075"/>
            <a:ext cx="101500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940152" y="1772816"/>
            <a:ext cx="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955157" y="1772816"/>
            <a:ext cx="0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940152" y="2780928"/>
            <a:ext cx="101500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331640" y="3262962"/>
            <a:ext cx="674194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Mettiamoci al lavoro…</a:t>
            </a:r>
          </a:p>
          <a:p>
            <a:pPr algn="ctr"/>
            <a:r>
              <a:rPr lang="it-IT" dirty="0" smtClean="0"/>
              <a:t>una consegna che prevede l’uso di riga, squadra e compasso.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3568" y="3909293"/>
            <a:ext cx="2969905" cy="222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9119" y="4456636"/>
            <a:ext cx="2703452" cy="202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2092" y="3999302"/>
            <a:ext cx="2849893" cy="213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magin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8212" y="1268760"/>
            <a:ext cx="6212562" cy="500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24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6526" y="266313"/>
            <a:ext cx="7772400" cy="625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6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</a:rPr>
              <a:t>conclusioni</a:t>
            </a:r>
            <a:endParaRPr lang="it-IT" altLang="it-IT" sz="26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Fumetto 4 1"/>
          <p:cNvSpPr/>
          <p:nvPr/>
        </p:nvSpPr>
        <p:spPr>
          <a:xfrm rot="21406197">
            <a:off x="35259" y="4043592"/>
            <a:ext cx="3604187" cy="135313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«Da grande mi piacerebbe fare la geometra, la stilista, se non posso comunque la casalinga</a:t>
            </a:r>
            <a:r>
              <a:rPr lang="it-IT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Classe VB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022355"/>
              </p:ext>
            </p:extLst>
          </p:nvPr>
        </p:nvGraphicFramePr>
        <p:xfrm>
          <a:off x="224033" y="1977232"/>
          <a:ext cx="8717385" cy="204071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2920780" y="1052736"/>
            <a:ext cx="332389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STRATEGIE DA VALORIZZARE NELL’ORA DI MATEMATICA</a:t>
            </a:r>
            <a:endParaRPr lang="it-IT" dirty="0"/>
          </a:p>
        </p:txBody>
      </p:sp>
      <p:sp>
        <p:nvSpPr>
          <p:cNvPr id="22" name="Fumetto 3 21"/>
          <p:cNvSpPr/>
          <p:nvPr/>
        </p:nvSpPr>
        <p:spPr>
          <a:xfrm rot="361241">
            <a:off x="6131095" y="4888090"/>
            <a:ext cx="3024336" cy="1584176"/>
          </a:xfrm>
          <a:prstGeom prst="wedgeEllipseCallou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it-IT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Vorrei fare l’architetto da grande, prima non ci pensavo, ma mi sono accorto che sono bravo a disegnare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Classe VB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22319" y="4124731"/>
            <a:ext cx="504470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Favorire l’uso di strumenti tecnici: riga, squadra e compasso, nella scuola primaria, sostiene l’ottica della continuità con il ciclo scolastico successivo.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554" y="5500563"/>
            <a:ext cx="5331530" cy="954107"/>
          </a:xfrm>
          <a:prstGeom prst="rect">
            <a:avLst/>
          </a:prstGeom>
          <a:solidFill>
            <a:srgbClr val="CCCC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Nella scuola primaria, gli esempi della tecnica e del lavoro, oltre a facilitare l’incontro degli alunni con la geometria, hanno dato i primi segnali d’orientamento, inteso come informazione e conoscenza per scelte future.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7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A197C73-541D-4B96-9204-1A3A86B0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graphicEl>
                                              <a:dgm id="{9A197C73-541D-4B96-9204-1A3A86B0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graphicEl>
                                              <a:dgm id="{9A197C73-541D-4B96-9204-1A3A86B0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488A530-4535-4F2B-AE2E-90B4655D6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graphicEl>
                                              <a:dgm id="{B488A530-4535-4F2B-AE2E-90B4655D6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graphicEl>
                                              <a:dgm id="{B488A530-4535-4F2B-AE2E-90B4655D6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D0E74F2-ED8E-4870-8E3C-9B0906C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graphicEl>
                                              <a:dgm id="{5D0E74F2-ED8E-4870-8E3C-9B0906C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graphicEl>
                                              <a:dgm id="{5D0E74F2-ED8E-4870-8E3C-9B0906CD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F7772DA-967F-406A-8EA4-A891F3960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graphicEl>
                                              <a:dgm id="{1F7772DA-967F-406A-8EA4-A891F3960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graphicEl>
                                              <a:dgm id="{1F7772DA-967F-406A-8EA4-A891F3960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4604317-F844-4C49-91F0-A00E46A69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graphicEl>
                                              <a:dgm id="{B4604317-F844-4C49-91F0-A00E46A69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graphicEl>
                                              <a:dgm id="{B4604317-F844-4C49-91F0-A00E46A69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9" grpId="0">
        <p:bldSub>
          <a:bldDgm bld="one"/>
        </p:bldSub>
      </p:bldGraphic>
      <p:bldP spid="20" grpId="0" animBg="1"/>
      <p:bldP spid="2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793</Words>
  <Application>Microsoft Macintosh PowerPoint</Application>
  <PresentationFormat>Presentazione su schermo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Diseño predeterminado</vt:lpstr>
      <vt:lpstr>Facoltà SCIENZE DELLA FORMAZIONE Corso di Laurea in Scienze della Formazione Primaria INDIRIZZO ELEMENTARE </vt:lpstr>
      <vt:lpstr>La matematica scolastica e il mondo del lavoro</vt:lpstr>
      <vt:lpstr>Diapositiva 3</vt:lpstr>
      <vt:lpstr>Perché l’uomo ha preferito alcune forme?</vt:lpstr>
      <vt:lpstr>Diapositiva 5</vt:lpstr>
      <vt:lpstr>Diapositiva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Ana Millan Gasca</cp:lastModifiedBy>
  <cp:revision>309</cp:revision>
  <dcterms:created xsi:type="dcterms:W3CDTF">2013-12-14T09:20:38Z</dcterms:created>
  <dcterms:modified xsi:type="dcterms:W3CDTF">2013-12-14T09:22:34Z</dcterms:modified>
</cp:coreProperties>
</file>